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1064" y="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52413" y="3282217"/>
            <a:ext cx="7983173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248588" y="5828093"/>
            <a:ext cx="9790823" cy="187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950" b="1" i="0">
                <a:solidFill>
                  <a:srgbClr val="F7F6E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950" b="1" i="0">
                <a:solidFill>
                  <a:srgbClr val="F7F6E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B6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950" b="1" i="0">
                <a:solidFill>
                  <a:srgbClr val="F7F6E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C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682" y="3724650"/>
            <a:ext cx="10616634" cy="2154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50" b="1" i="0">
                <a:solidFill>
                  <a:srgbClr val="F7F6E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81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990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79971" y="5016865"/>
            <a:ext cx="5408028" cy="52701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11186" cy="54269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17585" y="5740062"/>
            <a:ext cx="1466849" cy="14668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419719"/>
            <a:ext cx="1025135" cy="14668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88552" y="1788589"/>
            <a:ext cx="6699884" cy="21545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950" b="1" spc="140" dirty="0">
                <a:solidFill>
                  <a:srgbClr val="F7F6EC"/>
                </a:solidFill>
                <a:latin typeface="Tahoma"/>
                <a:cs typeface="Tahoma"/>
              </a:rPr>
              <a:t>Control</a:t>
            </a:r>
            <a:endParaRPr sz="1395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6176" y="4596210"/>
            <a:ext cx="1385443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b="1" spc="-26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-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5200" b="1" spc="14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5200" b="1" spc="12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200" b="1" spc="1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5200" b="1" spc="-1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5200" b="1" spc="9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-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5200" b="1" spc="9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5200" b="1" spc="15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5200" b="1" spc="1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5200" b="1" spc="16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5200" b="1" spc="12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-10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5200" b="1" spc="9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5200" b="1" spc="1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5200" b="1" spc="22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5200" b="1" spc="1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5200" b="1" spc="9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5200" b="1" spc="1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9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5200" b="1" spc="16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-70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200" b="1" spc="1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-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5200" b="1" spc="9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5200" b="1" spc="14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5200" b="1" spc="18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52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4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5200" b="1" spc="12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200" b="1" spc="15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5200" b="1" spc="12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5200" dirty="0">
              <a:latin typeface="Tahoma"/>
              <a:cs typeface="Tahoma"/>
            </a:endParaRP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C2505A0-C733-4212-905D-42978CDEC3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29700"/>
            <a:ext cx="3200400" cy="1125769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83BE40-0EE4-4EC9-BE09-7CE401583D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66" y="9051804"/>
            <a:ext cx="3363541" cy="11777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85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29544" y="0"/>
            <a:ext cx="3558455" cy="43350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6082936"/>
            <a:ext cx="4029075" cy="4204335"/>
            <a:chOff x="0" y="6082936"/>
            <a:chExt cx="4029075" cy="42043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82936"/>
              <a:ext cx="4028536" cy="42040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40" y="8535089"/>
              <a:ext cx="990599" cy="14668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303089" y="3351962"/>
            <a:ext cx="818959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b="1" spc="-780" dirty="0">
                <a:solidFill>
                  <a:srgbClr val="F7F6EC"/>
                </a:solidFill>
                <a:latin typeface="Tahoma"/>
                <a:cs typeface="Tahoma"/>
              </a:rPr>
              <a:t>1</a:t>
            </a:r>
            <a:r>
              <a:rPr sz="12000" b="1" spc="-285" dirty="0">
                <a:solidFill>
                  <a:srgbClr val="F7F6EC"/>
                </a:solidFill>
                <a:latin typeface="Tahoma"/>
                <a:cs typeface="Tahoma"/>
              </a:rPr>
              <a:t>.</a:t>
            </a:r>
            <a:r>
              <a:rPr sz="12000" b="1" spc="-735" dirty="0">
                <a:solidFill>
                  <a:srgbClr val="F7F6EC"/>
                </a:solidFill>
                <a:latin typeface="Tahoma"/>
                <a:cs typeface="Tahoma"/>
              </a:rPr>
              <a:t> </a:t>
            </a:r>
            <a:r>
              <a:rPr sz="12000" b="1" spc="325" dirty="0">
                <a:solidFill>
                  <a:srgbClr val="F7F6EC"/>
                </a:solidFill>
                <a:latin typeface="Tahoma"/>
                <a:cs typeface="Tahoma"/>
              </a:rPr>
              <a:t>A</a:t>
            </a:r>
            <a:r>
              <a:rPr sz="12000" b="1" spc="360" dirty="0">
                <a:solidFill>
                  <a:srgbClr val="F7F6EC"/>
                </a:solidFill>
                <a:latin typeface="Tahoma"/>
                <a:cs typeface="Tahoma"/>
              </a:rPr>
              <a:t>tt</a:t>
            </a:r>
            <a:r>
              <a:rPr sz="12000" b="1" spc="110" dirty="0">
                <a:solidFill>
                  <a:srgbClr val="F7F6EC"/>
                </a:solidFill>
                <a:latin typeface="Tahoma"/>
                <a:cs typeface="Tahoma"/>
              </a:rPr>
              <a:t>i</a:t>
            </a:r>
            <a:r>
              <a:rPr sz="12000" b="1" spc="360" dirty="0">
                <a:solidFill>
                  <a:srgbClr val="F7F6EC"/>
                </a:solidFill>
                <a:latin typeface="Tahoma"/>
                <a:cs typeface="Tahoma"/>
              </a:rPr>
              <a:t>t</a:t>
            </a:r>
            <a:r>
              <a:rPr sz="12000" b="1" spc="185" dirty="0">
                <a:solidFill>
                  <a:srgbClr val="F7F6EC"/>
                </a:solidFill>
                <a:latin typeface="Tahoma"/>
                <a:cs typeface="Tahoma"/>
              </a:rPr>
              <a:t>u</a:t>
            </a:r>
            <a:r>
              <a:rPr sz="12000" b="1" spc="-10" dirty="0">
                <a:solidFill>
                  <a:srgbClr val="F7F6EC"/>
                </a:solidFill>
                <a:latin typeface="Tahoma"/>
                <a:cs typeface="Tahoma"/>
              </a:rPr>
              <a:t>d</a:t>
            </a:r>
            <a:r>
              <a:rPr sz="12000" b="1" spc="290" dirty="0">
                <a:solidFill>
                  <a:srgbClr val="F7F6EC"/>
                </a:solidFill>
                <a:latin typeface="Tahoma"/>
                <a:cs typeface="Tahoma"/>
              </a:rPr>
              <a:t>e</a:t>
            </a:r>
            <a:endParaRPr sz="120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5303" y="1240873"/>
            <a:ext cx="990599" cy="14668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14980" y="7413773"/>
            <a:ext cx="1258264" cy="16322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9638" y="0"/>
            <a:ext cx="1060769" cy="14354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891330" y="6006980"/>
            <a:ext cx="1013269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125" dirty="0">
                <a:solidFill>
                  <a:srgbClr val="FFFFFF"/>
                </a:solidFill>
                <a:latin typeface="Tahoma"/>
                <a:cs typeface="Tahoma"/>
              </a:rPr>
              <a:t>Friend</a:t>
            </a:r>
            <a:r>
              <a:rPr sz="9000" b="1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0" b="1" spc="250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900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0" b="1" spc="10" dirty="0">
                <a:solidFill>
                  <a:srgbClr val="FFFFFF"/>
                </a:solidFill>
                <a:latin typeface="Tahoma"/>
                <a:cs typeface="Tahoma"/>
              </a:rPr>
              <a:t>Enemy?</a:t>
            </a:r>
            <a:endParaRPr sz="9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C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15348"/>
            <a:ext cx="3876289" cy="3671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29792" y="1"/>
            <a:ext cx="3858206" cy="36312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82906" y="4744982"/>
            <a:ext cx="95224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37410" algn="l"/>
              </a:tabLst>
            </a:pPr>
            <a:r>
              <a:rPr sz="12000" spc="-450" dirty="0">
                <a:solidFill>
                  <a:srgbClr val="FFFFFF"/>
                </a:solidFill>
              </a:rPr>
              <a:t>2.	</a:t>
            </a:r>
            <a:r>
              <a:rPr sz="12000" spc="190" dirty="0">
                <a:solidFill>
                  <a:srgbClr val="FFFFFF"/>
                </a:solidFill>
              </a:rPr>
              <a:t>Thoughts</a:t>
            </a:r>
            <a:endParaRPr sz="120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5496" y="1591715"/>
            <a:ext cx="4533899" cy="26384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85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3714" y="3017345"/>
            <a:ext cx="7684134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-450" dirty="0">
                <a:solidFill>
                  <a:srgbClr val="FFFFFF"/>
                </a:solidFill>
              </a:rPr>
              <a:t>3.</a:t>
            </a:r>
            <a:r>
              <a:rPr sz="12000" spc="-400" dirty="0">
                <a:solidFill>
                  <a:srgbClr val="FFFFFF"/>
                </a:solidFill>
              </a:rPr>
              <a:t> </a:t>
            </a:r>
            <a:r>
              <a:rPr sz="12000" spc="320" dirty="0">
                <a:solidFill>
                  <a:srgbClr val="FFFFFF"/>
                </a:solidFill>
              </a:rPr>
              <a:t>Actions</a:t>
            </a:r>
            <a:endParaRPr sz="12000"/>
          </a:p>
        </p:txBody>
      </p:sp>
      <p:grpSp>
        <p:nvGrpSpPr>
          <p:cNvPr id="4" name="object 4"/>
          <p:cNvGrpSpPr/>
          <p:nvPr/>
        </p:nvGrpSpPr>
        <p:grpSpPr>
          <a:xfrm>
            <a:off x="10286380" y="0"/>
            <a:ext cx="8001634" cy="9733915"/>
            <a:chOff x="10286380" y="0"/>
            <a:chExt cx="8001634" cy="97339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4358" y="422561"/>
              <a:ext cx="4581265" cy="93072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4686" y="687121"/>
              <a:ext cx="3967300" cy="86092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380" y="7538973"/>
              <a:ext cx="1693243" cy="21943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29544" y="0"/>
              <a:ext cx="3558455" cy="43350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8787"/>
            <a:ext cx="9470390" cy="9486265"/>
            <a:chOff x="0" y="398787"/>
            <a:chExt cx="9470390" cy="9486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8787"/>
              <a:ext cx="9470331" cy="94858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0621" y="2610182"/>
              <a:ext cx="4814081" cy="64029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791" y="1027227"/>
              <a:ext cx="5899029" cy="786813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4612070" y="3"/>
            <a:ext cx="3676015" cy="3611879"/>
            <a:chOff x="14612070" y="3"/>
            <a:chExt cx="3676015" cy="361187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12070" y="3"/>
              <a:ext cx="3675928" cy="36116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30458" y="1531992"/>
              <a:ext cx="1061065" cy="151348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24697" y="4427649"/>
            <a:ext cx="910526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75" dirty="0">
                <a:solidFill>
                  <a:srgbClr val="FFFFFF"/>
                </a:solidFill>
              </a:rPr>
              <a:t>4.Reactions</a:t>
            </a:r>
            <a:endParaRPr sz="1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68692" y="3096289"/>
            <a:ext cx="8178800" cy="2802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935"/>
              </a:lnSpc>
              <a:spcBef>
                <a:spcPts val="100"/>
              </a:spcBef>
            </a:pPr>
            <a:r>
              <a:rPr sz="9600" b="1" spc="-360" dirty="0">
                <a:solidFill>
                  <a:srgbClr val="FFFFFF"/>
                </a:solidFill>
                <a:latin typeface="Tahoma"/>
                <a:cs typeface="Tahoma"/>
              </a:rPr>
              <a:t>5.</a:t>
            </a:r>
            <a:endParaRPr sz="9600">
              <a:latin typeface="Tahoma"/>
              <a:cs typeface="Tahoma"/>
            </a:endParaRPr>
          </a:p>
          <a:p>
            <a:pPr algn="ctr">
              <a:lnSpc>
                <a:spcPts val="10935"/>
              </a:lnSpc>
            </a:pPr>
            <a:r>
              <a:rPr sz="9600" b="1" spc="170" dirty="0">
                <a:solidFill>
                  <a:srgbClr val="FFFFFF"/>
                </a:solidFill>
                <a:latin typeface="Tahoma"/>
                <a:cs typeface="Tahoma"/>
              </a:rPr>
              <a:t>Expectations</a:t>
            </a:r>
            <a:endParaRPr sz="96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208"/>
            <a:ext cx="10026015" cy="9575165"/>
            <a:chOff x="0" y="1208"/>
            <a:chExt cx="10026015" cy="9575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20326"/>
              <a:ext cx="9372599" cy="7448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954" y="1208"/>
              <a:ext cx="2529593" cy="32849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1885" y="5143500"/>
              <a:ext cx="4393952" cy="44326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7E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252417" y="0"/>
            <a:ext cx="5036185" cy="10287000"/>
            <a:chOff x="13252417" y="0"/>
            <a:chExt cx="503618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79643" y="0"/>
              <a:ext cx="3286124" cy="90654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2417" y="5142080"/>
              <a:ext cx="5035581" cy="514491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0375">
              <a:lnSpc>
                <a:spcPct val="100000"/>
              </a:lnSpc>
              <a:spcBef>
                <a:spcPts val="100"/>
              </a:spcBef>
            </a:pPr>
            <a:r>
              <a:rPr spc="-495" dirty="0"/>
              <a:t>6</a:t>
            </a:r>
            <a:r>
              <a:rPr spc="-225" dirty="0"/>
              <a:t>.</a:t>
            </a:r>
            <a:r>
              <a:rPr spc="-320" dirty="0"/>
              <a:t> </a:t>
            </a:r>
            <a:r>
              <a:rPr spc="-645" dirty="0"/>
              <a:t>E</a:t>
            </a:r>
            <a:r>
              <a:rPr spc="290" dirty="0"/>
              <a:t>ff</a:t>
            </a:r>
            <a:r>
              <a:rPr spc="185" dirty="0"/>
              <a:t>o</a:t>
            </a:r>
            <a:r>
              <a:rPr spc="335" dirty="0"/>
              <a:t>r</a:t>
            </a:r>
            <a:r>
              <a:rPr spc="425" dirty="0"/>
              <a:t>t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086599" cy="10286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05972" y="314140"/>
            <a:ext cx="1908389" cy="273179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7735" marR="5080" indent="-864869">
              <a:lnSpc>
                <a:spcPct val="116599"/>
              </a:lnSpc>
              <a:spcBef>
                <a:spcPts val="100"/>
              </a:spcBef>
            </a:pPr>
            <a:r>
              <a:rPr spc="195" dirty="0"/>
              <a:t>Attitude</a:t>
            </a:r>
            <a:r>
              <a:rPr spc="-245" dirty="0"/>
              <a:t> </a:t>
            </a:r>
            <a:r>
              <a:rPr spc="-80" dirty="0"/>
              <a:t>+</a:t>
            </a:r>
            <a:r>
              <a:rPr spc="-240" dirty="0"/>
              <a:t> </a:t>
            </a:r>
            <a:r>
              <a:rPr spc="120" dirty="0"/>
              <a:t>Effort</a:t>
            </a:r>
            <a:r>
              <a:rPr spc="-240" dirty="0"/>
              <a:t> </a:t>
            </a:r>
            <a:r>
              <a:rPr spc="-80" dirty="0"/>
              <a:t>= </a:t>
            </a:r>
            <a:r>
              <a:rPr spc="-1555" dirty="0"/>
              <a:t> </a:t>
            </a:r>
            <a:r>
              <a:rPr spc="204" dirty="0"/>
              <a:t>Achievement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17628"/>
            <a:ext cx="5932054" cy="566937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296652" y="0"/>
            <a:ext cx="5991860" cy="5675630"/>
            <a:chOff x="12296652" y="0"/>
            <a:chExt cx="5991860" cy="56756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96652" y="0"/>
              <a:ext cx="5991346" cy="56753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82959" y="1564183"/>
              <a:ext cx="1061065" cy="151348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40" y="8535090"/>
            <a:ext cx="990599" cy="14668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86813" y="3662342"/>
            <a:ext cx="891476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-450" dirty="0">
                <a:solidFill>
                  <a:srgbClr val="FFFFFF"/>
                </a:solidFill>
              </a:rPr>
              <a:t>7.</a:t>
            </a:r>
            <a:r>
              <a:rPr sz="12000" spc="-400" dirty="0">
                <a:solidFill>
                  <a:srgbClr val="FFFFFF"/>
                </a:solidFill>
              </a:rPr>
              <a:t> </a:t>
            </a:r>
            <a:r>
              <a:rPr sz="12000" spc="-10" dirty="0">
                <a:solidFill>
                  <a:srgbClr val="FFFFFF"/>
                </a:solidFill>
              </a:rPr>
              <a:t>Self-Love</a:t>
            </a:r>
            <a:endParaRPr sz="12000"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63703" y="2322718"/>
            <a:ext cx="2505074" cy="188594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371180" y="1564183"/>
            <a:ext cx="2152650" cy="4055110"/>
            <a:chOff x="3371180" y="1564183"/>
            <a:chExt cx="2152650" cy="405511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1180" y="1564183"/>
              <a:ext cx="2152649" cy="21526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8139" y="3618535"/>
              <a:ext cx="2000249" cy="2000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C1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80041"/>
            <a:ext cx="5526742" cy="49069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53459" y="5"/>
            <a:ext cx="5534539" cy="55126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40" y="8535096"/>
            <a:ext cx="990599" cy="14668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11860" y="133132"/>
            <a:ext cx="1534622" cy="109404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65" dirty="0"/>
              <a:t>THANK</a:t>
            </a:r>
            <a:r>
              <a:rPr spc="-935" dirty="0"/>
              <a:t> </a:t>
            </a:r>
            <a:r>
              <a:rPr spc="60" dirty="0"/>
              <a:t>YOU</a:t>
            </a: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4378" y="1548217"/>
            <a:ext cx="3067049" cy="30670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43</Words>
  <Application>Microsoft Office PowerPoint</Application>
  <PresentationFormat>Custom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Tahoma</vt:lpstr>
      <vt:lpstr>Trebuchet MS</vt:lpstr>
      <vt:lpstr>Office Theme</vt:lpstr>
      <vt:lpstr>PowerPoint Presentation</vt:lpstr>
      <vt:lpstr>PowerPoint Presentation</vt:lpstr>
      <vt:lpstr>2. Thoughts</vt:lpstr>
      <vt:lpstr>3. Actions</vt:lpstr>
      <vt:lpstr>4.Reactions</vt:lpstr>
      <vt:lpstr>PowerPoint Presentation</vt:lpstr>
      <vt:lpstr>6. Effort</vt:lpstr>
      <vt:lpstr>7. Self-Love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Control</dc:title>
  <dc:creator>VickiMarie Collins</dc:creator>
  <cp:keywords>DAEKCsR-U6k,BAEI7hR__Qo</cp:keywords>
  <cp:lastModifiedBy>Vicki Collins</cp:lastModifiedBy>
  <cp:revision>1</cp:revision>
  <dcterms:created xsi:type="dcterms:W3CDTF">2022-02-01T15:15:02Z</dcterms:created>
  <dcterms:modified xsi:type="dcterms:W3CDTF">2022-02-12T16:25:36Z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2022-02-01T00:00:00Z</vt:filetime>
  </property>
  <property fmtid="{D5CDD505-2E9C-101B-9397-08002B2CF9AE}" pid="3" name="Creator">
    <vt:lpwstr>Canva</vt:lpwstr>
  </property>
  <property fmtid="{D5CDD505-2E9C-101B-9397-08002B2CF9AE}" pid="4" name="LastSaved">
    <vt:filetime>2022-02-01T00:00:00Z</vt:filetime>
  </property>
</Properties>
</file>