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4"/>
  </p:notesMasterIdLst>
  <p:sldIdLst>
    <p:sldId id="256" r:id="rId2"/>
    <p:sldId id="258" r:id="rId3"/>
    <p:sldId id="257" r:id="rId4"/>
    <p:sldId id="259" r:id="rId5"/>
    <p:sldId id="260" r:id="rId6"/>
    <p:sldId id="261" r:id="rId7"/>
    <p:sldId id="266" r:id="rId8"/>
    <p:sldId id="265" r:id="rId9"/>
    <p:sldId id="263" r:id="rId10"/>
    <p:sldId id="264" r:id="rId11"/>
    <p:sldId id="267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55" d="100"/>
          <a:sy n="55" d="100"/>
        </p:scale>
        <p:origin x="110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BBE805-FF7C-49E1-AF70-78A1C2F173F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6FAFB70-CC7D-49D9-9A0F-A02ACAF16A90}">
      <dgm:prSet/>
      <dgm:spPr/>
      <dgm:t>
        <a:bodyPr/>
        <a:lstStyle/>
        <a:p>
          <a:r>
            <a:rPr lang="en-US" b="1" dirty="0"/>
            <a:t>Less than 3 out of 7: You need to work on being more responsible.</a:t>
          </a:r>
          <a:endParaRPr lang="en-US" dirty="0"/>
        </a:p>
      </dgm:t>
    </dgm:pt>
    <dgm:pt modelId="{61E5AB81-BD68-4B39-A2AF-8D8D0162EF1B}" type="parTrans" cxnId="{DCD7BD0A-11E7-4B0C-AB28-2C0FDEE2AFB1}">
      <dgm:prSet/>
      <dgm:spPr/>
      <dgm:t>
        <a:bodyPr/>
        <a:lstStyle/>
        <a:p>
          <a:endParaRPr lang="en-US"/>
        </a:p>
      </dgm:t>
    </dgm:pt>
    <dgm:pt modelId="{569E996C-AFAA-4788-B74D-D5F369A09354}" type="sibTrans" cxnId="{DCD7BD0A-11E7-4B0C-AB28-2C0FDEE2AFB1}">
      <dgm:prSet/>
      <dgm:spPr/>
      <dgm:t>
        <a:bodyPr/>
        <a:lstStyle/>
        <a:p>
          <a:endParaRPr lang="en-US"/>
        </a:p>
      </dgm:t>
    </dgm:pt>
    <dgm:pt modelId="{B8BECCA5-B092-4073-8979-1E5A702CD5F9}">
      <dgm:prSet/>
      <dgm:spPr/>
      <dgm:t>
        <a:bodyPr/>
        <a:lstStyle/>
        <a:p>
          <a:r>
            <a:rPr lang="en-US" b="1" dirty="0"/>
            <a:t>3 or 4 out of 7: You are on your way, but there’s room for improvement.</a:t>
          </a:r>
          <a:endParaRPr lang="en-US" dirty="0"/>
        </a:p>
      </dgm:t>
    </dgm:pt>
    <dgm:pt modelId="{7D7F7D43-E04C-4239-83E5-1038E812C7B5}" type="parTrans" cxnId="{964F2AB4-C04A-4E6F-B78B-FE1E0D605BEE}">
      <dgm:prSet/>
      <dgm:spPr/>
      <dgm:t>
        <a:bodyPr/>
        <a:lstStyle/>
        <a:p>
          <a:endParaRPr lang="en-US"/>
        </a:p>
      </dgm:t>
    </dgm:pt>
    <dgm:pt modelId="{036351AA-C586-462E-A93A-90A277F1EA3C}" type="sibTrans" cxnId="{964F2AB4-C04A-4E6F-B78B-FE1E0D605BEE}">
      <dgm:prSet/>
      <dgm:spPr/>
      <dgm:t>
        <a:bodyPr/>
        <a:lstStyle/>
        <a:p>
          <a:endParaRPr lang="en-US"/>
        </a:p>
      </dgm:t>
    </dgm:pt>
    <dgm:pt modelId="{D85C37FD-8604-457C-ABB0-2F04DB941ECB}">
      <dgm:prSet/>
      <dgm:spPr/>
      <dgm:t>
        <a:bodyPr/>
        <a:lstStyle/>
        <a:p>
          <a:r>
            <a:rPr lang="en-US" b="1" dirty="0"/>
            <a:t>5 out of 7: You are pretty responsible.</a:t>
          </a:r>
          <a:endParaRPr lang="en-US" dirty="0"/>
        </a:p>
      </dgm:t>
    </dgm:pt>
    <dgm:pt modelId="{B7E031BF-875F-4083-B871-4C6479AE1180}" type="parTrans" cxnId="{62D0F120-1A36-46FE-A2DE-6C59E1CB5E53}">
      <dgm:prSet/>
      <dgm:spPr/>
      <dgm:t>
        <a:bodyPr/>
        <a:lstStyle/>
        <a:p>
          <a:endParaRPr lang="en-US"/>
        </a:p>
      </dgm:t>
    </dgm:pt>
    <dgm:pt modelId="{EBED2075-714B-4746-A5D5-EEB8CCE892B2}" type="sibTrans" cxnId="{62D0F120-1A36-46FE-A2DE-6C59E1CB5E53}">
      <dgm:prSet/>
      <dgm:spPr/>
      <dgm:t>
        <a:bodyPr/>
        <a:lstStyle/>
        <a:p>
          <a:endParaRPr lang="en-US"/>
        </a:p>
      </dgm:t>
    </dgm:pt>
    <dgm:pt modelId="{235FBDD5-64F2-4DA9-952F-1ABBAB73F567}">
      <dgm:prSet/>
      <dgm:spPr/>
      <dgm:t>
        <a:bodyPr/>
        <a:lstStyle/>
        <a:p>
          <a:r>
            <a:rPr lang="en-US" b="1" dirty="0"/>
            <a:t>6 or 7 out of 7: Bravo! We applaud you for being a RESPONSIBLE PERSON!</a:t>
          </a:r>
          <a:endParaRPr lang="en-US" dirty="0"/>
        </a:p>
      </dgm:t>
    </dgm:pt>
    <dgm:pt modelId="{CD8BCFAA-ADD5-47BD-B682-B02BB51F7623}" type="parTrans" cxnId="{C23408A2-94E2-4680-A90E-2AD2CA9EC59C}">
      <dgm:prSet/>
      <dgm:spPr/>
      <dgm:t>
        <a:bodyPr/>
        <a:lstStyle/>
        <a:p>
          <a:endParaRPr lang="en-US"/>
        </a:p>
      </dgm:t>
    </dgm:pt>
    <dgm:pt modelId="{3ECA1947-AD84-42A4-872E-919F97B43BDA}" type="sibTrans" cxnId="{C23408A2-94E2-4680-A90E-2AD2CA9EC59C}">
      <dgm:prSet/>
      <dgm:spPr/>
      <dgm:t>
        <a:bodyPr/>
        <a:lstStyle/>
        <a:p>
          <a:endParaRPr lang="en-US"/>
        </a:p>
      </dgm:t>
    </dgm:pt>
    <dgm:pt modelId="{954B40EC-694D-404F-9BAC-687E57F75327}" type="pres">
      <dgm:prSet presAssocID="{18BBE805-FF7C-49E1-AF70-78A1C2F173FB}" presName="linear" presStyleCnt="0">
        <dgm:presLayoutVars>
          <dgm:animLvl val="lvl"/>
          <dgm:resizeHandles val="exact"/>
        </dgm:presLayoutVars>
      </dgm:prSet>
      <dgm:spPr/>
    </dgm:pt>
    <dgm:pt modelId="{BB7D940A-1F38-4D4A-8712-3EAA255EE932}" type="pres">
      <dgm:prSet presAssocID="{26FAFB70-CC7D-49D9-9A0F-A02ACAF16A90}" presName="parentText" presStyleLbl="node1" presStyleIdx="0" presStyleCnt="4" custLinFactNeighborX="510" custLinFactNeighborY="-6090">
        <dgm:presLayoutVars>
          <dgm:chMax val="0"/>
          <dgm:bulletEnabled val="1"/>
        </dgm:presLayoutVars>
      </dgm:prSet>
      <dgm:spPr/>
    </dgm:pt>
    <dgm:pt modelId="{5BFA7699-CE94-4DC7-A43B-F970831E27B9}" type="pres">
      <dgm:prSet presAssocID="{569E996C-AFAA-4788-B74D-D5F369A09354}" presName="spacer" presStyleCnt="0"/>
      <dgm:spPr/>
    </dgm:pt>
    <dgm:pt modelId="{B3F8FF92-6EC9-4F3C-AD4E-D1FBDB1A810E}" type="pres">
      <dgm:prSet presAssocID="{B8BECCA5-B092-4073-8979-1E5A702CD5F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09AA915-504F-4E06-B971-3AE28E13416E}" type="pres">
      <dgm:prSet presAssocID="{036351AA-C586-462E-A93A-90A277F1EA3C}" presName="spacer" presStyleCnt="0"/>
      <dgm:spPr/>
    </dgm:pt>
    <dgm:pt modelId="{C9EF996C-DED4-4E01-9860-6221A7EDA938}" type="pres">
      <dgm:prSet presAssocID="{D85C37FD-8604-457C-ABB0-2F04DB941EC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1C026B0-C1B4-4FA5-BA8B-043CAC9FF1EC}" type="pres">
      <dgm:prSet presAssocID="{EBED2075-714B-4746-A5D5-EEB8CCE892B2}" presName="spacer" presStyleCnt="0"/>
      <dgm:spPr/>
    </dgm:pt>
    <dgm:pt modelId="{2B0B0AC3-1440-445C-A1B0-FB3CDFFBF2E5}" type="pres">
      <dgm:prSet presAssocID="{235FBDD5-64F2-4DA9-952F-1ABBAB73F56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27DB605-F7C0-406F-9C83-BF8188D0CFEA}" type="presOf" srcId="{B8BECCA5-B092-4073-8979-1E5A702CD5F9}" destId="{B3F8FF92-6EC9-4F3C-AD4E-D1FBDB1A810E}" srcOrd="0" destOrd="0" presId="urn:microsoft.com/office/officeart/2005/8/layout/vList2"/>
    <dgm:cxn modelId="{DCD7BD0A-11E7-4B0C-AB28-2C0FDEE2AFB1}" srcId="{18BBE805-FF7C-49E1-AF70-78A1C2F173FB}" destId="{26FAFB70-CC7D-49D9-9A0F-A02ACAF16A90}" srcOrd="0" destOrd="0" parTransId="{61E5AB81-BD68-4B39-A2AF-8D8D0162EF1B}" sibTransId="{569E996C-AFAA-4788-B74D-D5F369A09354}"/>
    <dgm:cxn modelId="{C6C9870C-A7C3-4F60-AB69-4C2B64AE9724}" type="presOf" srcId="{235FBDD5-64F2-4DA9-952F-1ABBAB73F567}" destId="{2B0B0AC3-1440-445C-A1B0-FB3CDFFBF2E5}" srcOrd="0" destOrd="0" presId="urn:microsoft.com/office/officeart/2005/8/layout/vList2"/>
    <dgm:cxn modelId="{62D0F120-1A36-46FE-A2DE-6C59E1CB5E53}" srcId="{18BBE805-FF7C-49E1-AF70-78A1C2F173FB}" destId="{D85C37FD-8604-457C-ABB0-2F04DB941ECB}" srcOrd="2" destOrd="0" parTransId="{B7E031BF-875F-4083-B871-4C6479AE1180}" sibTransId="{EBED2075-714B-4746-A5D5-EEB8CCE892B2}"/>
    <dgm:cxn modelId="{EE715344-0FC2-41B1-8CDE-6AD1893D62A7}" type="presOf" srcId="{D85C37FD-8604-457C-ABB0-2F04DB941ECB}" destId="{C9EF996C-DED4-4E01-9860-6221A7EDA938}" srcOrd="0" destOrd="0" presId="urn:microsoft.com/office/officeart/2005/8/layout/vList2"/>
    <dgm:cxn modelId="{A146D86D-6357-4107-B679-8E8FE94E2136}" type="presOf" srcId="{26FAFB70-CC7D-49D9-9A0F-A02ACAF16A90}" destId="{BB7D940A-1F38-4D4A-8712-3EAA255EE932}" srcOrd="0" destOrd="0" presId="urn:microsoft.com/office/officeart/2005/8/layout/vList2"/>
    <dgm:cxn modelId="{D27D0070-6887-4428-8F01-E6AB5D24B029}" type="presOf" srcId="{18BBE805-FF7C-49E1-AF70-78A1C2F173FB}" destId="{954B40EC-694D-404F-9BAC-687E57F75327}" srcOrd="0" destOrd="0" presId="urn:microsoft.com/office/officeart/2005/8/layout/vList2"/>
    <dgm:cxn modelId="{C23408A2-94E2-4680-A90E-2AD2CA9EC59C}" srcId="{18BBE805-FF7C-49E1-AF70-78A1C2F173FB}" destId="{235FBDD5-64F2-4DA9-952F-1ABBAB73F567}" srcOrd="3" destOrd="0" parTransId="{CD8BCFAA-ADD5-47BD-B682-B02BB51F7623}" sibTransId="{3ECA1947-AD84-42A4-872E-919F97B43BDA}"/>
    <dgm:cxn modelId="{964F2AB4-C04A-4E6F-B78B-FE1E0D605BEE}" srcId="{18BBE805-FF7C-49E1-AF70-78A1C2F173FB}" destId="{B8BECCA5-B092-4073-8979-1E5A702CD5F9}" srcOrd="1" destOrd="0" parTransId="{7D7F7D43-E04C-4239-83E5-1038E812C7B5}" sibTransId="{036351AA-C586-462E-A93A-90A277F1EA3C}"/>
    <dgm:cxn modelId="{7736FF27-5F96-415C-AD23-508211649294}" type="presParOf" srcId="{954B40EC-694D-404F-9BAC-687E57F75327}" destId="{BB7D940A-1F38-4D4A-8712-3EAA255EE932}" srcOrd="0" destOrd="0" presId="urn:microsoft.com/office/officeart/2005/8/layout/vList2"/>
    <dgm:cxn modelId="{4B2E9632-FB54-478F-AAA3-0F2F090C2B5D}" type="presParOf" srcId="{954B40EC-694D-404F-9BAC-687E57F75327}" destId="{5BFA7699-CE94-4DC7-A43B-F970831E27B9}" srcOrd="1" destOrd="0" presId="urn:microsoft.com/office/officeart/2005/8/layout/vList2"/>
    <dgm:cxn modelId="{0A4F10EA-4A88-49DF-8874-2CC5CF115409}" type="presParOf" srcId="{954B40EC-694D-404F-9BAC-687E57F75327}" destId="{B3F8FF92-6EC9-4F3C-AD4E-D1FBDB1A810E}" srcOrd="2" destOrd="0" presId="urn:microsoft.com/office/officeart/2005/8/layout/vList2"/>
    <dgm:cxn modelId="{6767A0F6-7FD7-48C9-A968-6FFAE6333D92}" type="presParOf" srcId="{954B40EC-694D-404F-9BAC-687E57F75327}" destId="{609AA915-504F-4E06-B971-3AE28E13416E}" srcOrd="3" destOrd="0" presId="urn:microsoft.com/office/officeart/2005/8/layout/vList2"/>
    <dgm:cxn modelId="{BC0D8DCD-A45A-4DBC-9A65-D034446DF26E}" type="presParOf" srcId="{954B40EC-694D-404F-9BAC-687E57F75327}" destId="{C9EF996C-DED4-4E01-9860-6221A7EDA938}" srcOrd="4" destOrd="0" presId="urn:microsoft.com/office/officeart/2005/8/layout/vList2"/>
    <dgm:cxn modelId="{63BDB13D-F975-4A9A-AF37-8E579832F409}" type="presParOf" srcId="{954B40EC-694D-404F-9BAC-687E57F75327}" destId="{41C026B0-C1B4-4FA5-BA8B-043CAC9FF1EC}" srcOrd="5" destOrd="0" presId="urn:microsoft.com/office/officeart/2005/8/layout/vList2"/>
    <dgm:cxn modelId="{F1499CA0-4469-49E9-80AC-AC835E1EFA44}" type="presParOf" srcId="{954B40EC-694D-404F-9BAC-687E57F75327}" destId="{2B0B0AC3-1440-445C-A1B0-FB3CDFFBF2E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BBE805-FF7C-49E1-AF70-78A1C2F173FB}" type="doc">
      <dgm:prSet loTypeId="urn:microsoft.com/office/officeart/2005/8/layout/hierarchy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8BECCA5-B092-4073-8979-1E5A702CD5F9}">
      <dgm:prSet/>
      <dgm:spPr/>
      <dgm:t>
        <a:bodyPr/>
        <a:lstStyle/>
        <a:p>
          <a:r>
            <a:rPr lang="en-US" b="1" dirty="0"/>
            <a:t>Why do we make excuses?</a:t>
          </a:r>
        </a:p>
      </dgm:t>
    </dgm:pt>
    <dgm:pt modelId="{7D7F7D43-E04C-4239-83E5-1038E812C7B5}" type="parTrans" cxnId="{964F2AB4-C04A-4E6F-B78B-FE1E0D605BEE}">
      <dgm:prSet/>
      <dgm:spPr/>
      <dgm:t>
        <a:bodyPr/>
        <a:lstStyle/>
        <a:p>
          <a:endParaRPr lang="en-US"/>
        </a:p>
      </dgm:t>
    </dgm:pt>
    <dgm:pt modelId="{036351AA-C586-462E-A93A-90A277F1EA3C}" type="sibTrans" cxnId="{964F2AB4-C04A-4E6F-B78B-FE1E0D605BEE}">
      <dgm:prSet/>
      <dgm:spPr/>
      <dgm:t>
        <a:bodyPr/>
        <a:lstStyle/>
        <a:p>
          <a:endParaRPr lang="en-US"/>
        </a:p>
      </dgm:t>
    </dgm:pt>
    <dgm:pt modelId="{BE6C7664-7619-4443-9485-2424AD90183D}">
      <dgm:prSet/>
      <dgm:spPr/>
      <dgm:t>
        <a:bodyPr/>
        <a:lstStyle/>
        <a:p>
          <a:r>
            <a:rPr lang="en-US" b="1" dirty="0"/>
            <a:t>Can you think of 3 excuses you have used recently? </a:t>
          </a:r>
        </a:p>
        <a:p>
          <a:r>
            <a:rPr lang="en-US" b="1" dirty="0"/>
            <a:t>Did they work?</a:t>
          </a:r>
        </a:p>
      </dgm:t>
    </dgm:pt>
    <dgm:pt modelId="{03BB8671-2723-4D3E-AAC0-4A103094BE05}" type="parTrans" cxnId="{CDCE60D8-4164-46A5-A9DE-F84CDE1C37F2}">
      <dgm:prSet/>
      <dgm:spPr/>
      <dgm:t>
        <a:bodyPr/>
        <a:lstStyle/>
        <a:p>
          <a:endParaRPr lang="en-US"/>
        </a:p>
      </dgm:t>
    </dgm:pt>
    <dgm:pt modelId="{DE6F10F9-9615-48ED-92D4-B84F179FCB6D}" type="sibTrans" cxnId="{CDCE60D8-4164-46A5-A9DE-F84CDE1C37F2}">
      <dgm:prSet/>
      <dgm:spPr/>
      <dgm:t>
        <a:bodyPr/>
        <a:lstStyle/>
        <a:p>
          <a:endParaRPr lang="en-US"/>
        </a:p>
      </dgm:t>
    </dgm:pt>
    <dgm:pt modelId="{235574C3-25AC-4275-B2A5-AB3149688913}">
      <dgm:prSet/>
      <dgm:spPr/>
      <dgm:t>
        <a:bodyPr/>
        <a:lstStyle/>
        <a:p>
          <a:r>
            <a:rPr lang="en-US" b="1" dirty="0"/>
            <a:t>Is it easier to make excuses or take responsibility? Why?</a:t>
          </a:r>
        </a:p>
      </dgm:t>
    </dgm:pt>
    <dgm:pt modelId="{BFC1F254-91C1-43C3-9A9E-5AAFF1EC6252}" type="parTrans" cxnId="{16DE9D0D-777F-4E30-8ADD-674218A472E6}">
      <dgm:prSet/>
      <dgm:spPr/>
      <dgm:t>
        <a:bodyPr/>
        <a:lstStyle/>
        <a:p>
          <a:endParaRPr lang="en-US"/>
        </a:p>
      </dgm:t>
    </dgm:pt>
    <dgm:pt modelId="{84244075-3EFC-4678-A344-CDB5C2B33F98}" type="sibTrans" cxnId="{16DE9D0D-777F-4E30-8ADD-674218A472E6}">
      <dgm:prSet/>
      <dgm:spPr/>
      <dgm:t>
        <a:bodyPr/>
        <a:lstStyle/>
        <a:p>
          <a:endParaRPr lang="en-US"/>
        </a:p>
      </dgm:t>
    </dgm:pt>
    <dgm:pt modelId="{0E05B255-124C-4810-B455-29AC87253053}" type="pres">
      <dgm:prSet presAssocID="{18BBE805-FF7C-49E1-AF70-78A1C2F173F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A72950-AE43-40FE-8312-BDF9103965C9}" type="pres">
      <dgm:prSet presAssocID="{BE6C7664-7619-4443-9485-2424AD90183D}" presName="hierRoot1" presStyleCnt="0"/>
      <dgm:spPr/>
    </dgm:pt>
    <dgm:pt modelId="{FFC3062C-3430-472B-9559-3B699D2537D6}" type="pres">
      <dgm:prSet presAssocID="{BE6C7664-7619-4443-9485-2424AD90183D}" presName="composite" presStyleCnt="0"/>
      <dgm:spPr/>
    </dgm:pt>
    <dgm:pt modelId="{840692A4-27C2-48AD-AFC0-1D91AC818919}" type="pres">
      <dgm:prSet presAssocID="{BE6C7664-7619-4443-9485-2424AD90183D}" presName="background" presStyleLbl="node0" presStyleIdx="0" presStyleCnt="3"/>
      <dgm:spPr/>
    </dgm:pt>
    <dgm:pt modelId="{8976A567-079E-4C81-812D-C264E2C1D1E3}" type="pres">
      <dgm:prSet presAssocID="{BE6C7664-7619-4443-9485-2424AD90183D}" presName="text" presStyleLbl="fgAcc0" presStyleIdx="0" presStyleCnt="3" custScaleX="167052" custScaleY="154896" custLinFactNeighborX="-18663" custLinFactNeighborY="2706">
        <dgm:presLayoutVars>
          <dgm:chPref val="3"/>
        </dgm:presLayoutVars>
      </dgm:prSet>
      <dgm:spPr/>
    </dgm:pt>
    <dgm:pt modelId="{632B624B-ECAD-42F2-A51D-E3EC22B1B0EB}" type="pres">
      <dgm:prSet presAssocID="{BE6C7664-7619-4443-9485-2424AD90183D}" presName="hierChild2" presStyleCnt="0"/>
      <dgm:spPr/>
    </dgm:pt>
    <dgm:pt modelId="{53212B87-078D-429B-9A16-81177CFB26C6}" type="pres">
      <dgm:prSet presAssocID="{B8BECCA5-B092-4073-8979-1E5A702CD5F9}" presName="hierRoot1" presStyleCnt="0"/>
      <dgm:spPr/>
    </dgm:pt>
    <dgm:pt modelId="{6294BDE0-5A9F-4EB4-8A57-075F2B8DA99D}" type="pres">
      <dgm:prSet presAssocID="{B8BECCA5-B092-4073-8979-1E5A702CD5F9}" presName="composite" presStyleCnt="0"/>
      <dgm:spPr/>
    </dgm:pt>
    <dgm:pt modelId="{64345651-8765-411D-86CD-81D9A51AC8FA}" type="pres">
      <dgm:prSet presAssocID="{B8BECCA5-B092-4073-8979-1E5A702CD5F9}" presName="background" presStyleLbl="node0" presStyleIdx="1" presStyleCnt="3"/>
      <dgm:spPr/>
    </dgm:pt>
    <dgm:pt modelId="{0DB74E28-8385-4EE9-8D0B-3DF1103A671E}" type="pres">
      <dgm:prSet presAssocID="{B8BECCA5-B092-4073-8979-1E5A702CD5F9}" presName="text" presStyleLbl="fgAcc0" presStyleIdx="1" presStyleCnt="3" custScaleX="126176" custScaleY="156148" custLinFactNeighborX="-3921" custLinFactNeighborY="-5618">
        <dgm:presLayoutVars>
          <dgm:chPref val="3"/>
        </dgm:presLayoutVars>
      </dgm:prSet>
      <dgm:spPr/>
    </dgm:pt>
    <dgm:pt modelId="{715C65E4-C333-4C79-804D-9D18FEA29B27}" type="pres">
      <dgm:prSet presAssocID="{B8BECCA5-B092-4073-8979-1E5A702CD5F9}" presName="hierChild2" presStyleCnt="0"/>
      <dgm:spPr/>
    </dgm:pt>
    <dgm:pt modelId="{EF458B19-F653-4DDF-B274-A5B88777AA8D}" type="pres">
      <dgm:prSet presAssocID="{235574C3-25AC-4275-B2A5-AB3149688913}" presName="hierRoot1" presStyleCnt="0"/>
      <dgm:spPr/>
    </dgm:pt>
    <dgm:pt modelId="{E4B35702-D37F-4C86-B84C-018426AE555C}" type="pres">
      <dgm:prSet presAssocID="{235574C3-25AC-4275-B2A5-AB3149688913}" presName="composite" presStyleCnt="0"/>
      <dgm:spPr/>
    </dgm:pt>
    <dgm:pt modelId="{4AE0C929-1ECE-4729-8601-DD96695A75BA}" type="pres">
      <dgm:prSet presAssocID="{235574C3-25AC-4275-B2A5-AB3149688913}" presName="background" presStyleLbl="node0" presStyleIdx="2" presStyleCnt="3"/>
      <dgm:spPr/>
    </dgm:pt>
    <dgm:pt modelId="{D30A54CF-15F4-411A-B389-E4EFF69C8E29}" type="pres">
      <dgm:prSet presAssocID="{235574C3-25AC-4275-B2A5-AB3149688913}" presName="text" presStyleLbl="fgAcc0" presStyleIdx="2" presStyleCnt="3" custScaleX="205608" custScaleY="156909" custLinFactNeighborX="7499" custLinFactNeighborY="-5999">
        <dgm:presLayoutVars>
          <dgm:chPref val="3"/>
        </dgm:presLayoutVars>
      </dgm:prSet>
      <dgm:spPr/>
    </dgm:pt>
    <dgm:pt modelId="{3C41D685-28DB-46AB-8AAC-101B86D69B88}" type="pres">
      <dgm:prSet presAssocID="{235574C3-25AC-4275-B2A5-AB3149688913}" presName="hierChild2" presStyleCnt="0"/>
      <dgm:spPr/>
    </dgm:pt>
  </dgm:ptLst>
  <dgm:cxnLst>
    <dgm:cxn modelId="{16DE9D0D-777F-4E30-8ADD-674218A472E6}" srcId="{18BBE805-FF7C-49E1-AF70-78A1C2F173FB}" destId="{235574C3-25AC-4275-B2A5-AB3149688913}" srcOrd="2" destOrd="0" parTransId="{BFC1F254-91C1-43C3-9A9E-5AAFF1EC6252}" sibTransId="{84244075-3EFC-4678-A344-CDB5C2B33F98}"/>
    <dgm:cxn modelId="{BD4ACD0D-369E-4853-A265-D34AA9AA20E8}" type="presOf" srcId="{BE6C7664-7619-4443-9485-2424AD90183D}" destId="{8976A567-079E-4C81-812D-C264E2C1D1E3}" srcOrd="0" destOrd="0" presId="urn:microsoft.com/office/officeart/2005/8/layout/hierarchy1"/>
    <dgm:cxn modelId="{91C1C91A-266F-4AEF-93C0-A941BD652AAF}" type="presOf" srcId="{B8BECCA5-B092-4073-8979-1E5A702CD5F9}" destId="{0DB74E28-8385-4EE9-8D0B-3DF1103A671E}" srcOrd="0" destOrd="0" presId="urn:microsoft.com/office/officeart/2005/8/layout/hierarchy1"/>
    <dgm:cxn modelId="{96A01234-BDEB-4472-BAE8-8249CA720A42}" type="presOf" srcId="{18BBE805-FF7C-49E1-AF70-78A1C2F173FB}" destId="{0E05B255-124C-4810-B455-29AC87253053}" srcOrd="0" destOrd="0" presId="urn:microsoft.com/office/officeart/2005/8/layout/hierarchy1"/>
    <dgm:cxn modelId="{6AD2C290-2D8D-42DB-A288-D37C10F7EBE1}" type="presOf" srcId="{235574C3-25AC-4275-B2A5-AB3149688913}" destId="{D30A54CF-15F4-411A-B389-E4EFF69C8E29}" srcOrd="0" destOrd="0" presId="urn:microsoft.com/office/officeart/2005/8/layout/hierarchy1"/>
    <dgm:cxn modelId="{964F2AB4-C04A-4E6F-B78B-FE1E0D605BEE}" srcId="{18BBE805-FF7C-49E1-AF70-78A1C2F173FB}" destId="{B8BECCA5-B092-4073-8979-1E5A702CD5F9}" srcOrd="1" destOrd="0" parTransId="{7D7F7D43-E04C-4239-83E5-1038E812C7B5}" sibTransId="{036351AA-C586-462E-A93A-90A277F1EA3C}"/>
    <dgm:cxn modelId="{CDCE60D8-4164-46A5-A9DE-F84CDE1C37F2}" srcId="{18BBE805-FF7C-49E1-AF70-78A1C2F173FB}" destId="{BE6C7664-7619-4443-9485-2424AD90183D}" srcOrd="0" destOrd="0" parTransId="{03BB8671-2723-4D3E-AAC0-4A103094BE05}" sibTransId="{DE6F10F9-9615-48ED-92D4-B84F179FCB6D}"/>
    <dgm:cxn modelId="{A1364CED-3349-4616-99F5-A341CBB2BB6A}" type="presParOf" srcId="{0E05B255-124C-4810-B455-29AC87253053}" destId="{61A72950-AE43-40FE-8312-BDF9103965C9}" srcOrd="0" destOrd="0" presId="urn:microsoft.com/office/officeart/2005/8/layout/hierarchy1"/>
    <dgm:cxn modelId="{D5FF299F-6AF3-4FDC-B38D-716F8A2DA260}" type="presParOf" srcId="{61A72950-AE43-40FE-8312-BDF9103965C9}" destId="{FFC3062C-3430-472B-9559-3B699D2537D6}" srcOrd="0" destOrd="0" presId="urn:microsoft.com/office/officeart/2005/8/layout/hierarchy1"/>
    <dgm:cxn modelId="{80B51D78-5E79-49CE-8858-D64D5D75CD4F}" type="presParOf" srcId="{FFC3062C-3430-472B-9559-3B699D2537D6}" destId="{840692A4-27C2-48AD-AFC0-1D91AC818919}" srcOrd="0" destOrd="0" presId="urn:microsoft.com/office/officeart/2005/8/layout/hierarchy1"/>
    <dgm:cxn modelId="{C4169138-90D3-4E98-8721-70199E34E560}" type="presParOf" srcId="{FFC3062C-3430-472B-9559-3B699D2537D6}" destId="{8976A567-079E-4C81-812D-C264E2C1D1E3}" srcOrd="1" destOrd="0" presId="urn:microsoft.com/office/officeart/2005/8/layout/hierarchy1"/>
    <dgm:cxn modelId="{3A531258-BFB7-420F-BFDF-E06E67AE54CF}" type="presParOf" srcId="{61A72950-AE43-40FE-8312-BDF9103965C9}" destId="{632B624B-ECAD-42F2-A51D-E3EC22B1B0EB}" srcOrd="1" destOrd="0" presId="urn:microsoft.com/office/officeart/2005/8/layout/hierarchy1"/>
    <dgm:cxn modelId="{8CD2B59C-2F5A-4D40-9B04-C9E3BF1FFD33}" type="presParOf" srcId="{0E05B255-124C-4810-B455-29AC87253053}" destId="{53212B87-078D-429B-9A16-81177CFB26C6}" srcOrd="1" destOrd="0" presId="urn:microsoft.com/office/officeart/2005/8/layout/hierarchy1"/>
    <dgm:cxn modelId="{BBCE1283-EE2B-4EC1-9495-79375A8A3BF4}" type="presParOf" srcId="{53212B87-078D-429B-9A16-81177CFB26C6}" destId="{6294BDE0-5A9F-4EB4-8A57-075F2B8DA99D}" srcOrd="0" destOrd="0" presId="urn:microsoft.com/office/officeart/2005/8/layout/hierarchy1"/>
    <dgm:cxn modelId="{74D1021E-4635-497C-8106-6598598C334E}" type="presParOf" srcId="{6294BDE0-5A9F-4EB4-8A57-075F2B8DA99D}" destId="{64345651-8765-411D-86CD-81D9A51AC8FA}" srcOrd="0" destOrd="0" presId="urn:microsoft.com/office/officeart/2005/8/layout/hierarchy1"/>
    <dgm:cxn modelId="{11A6FB56-92FE-4B50-B620-CC06A5564BA6}" type="presParOf" srcId="{6294BDE0-5A9F-4EB4-8A57-075F2B8DA99D}" destId="{0DB74E28-8385-4EE9-8D0B-3DF1103A671E}" srcOrd="1" destOrd="0" presId="urn:microsoft.com/office/officeart/2005/8/layout/hierarchy1"/>
    <dgm:cxn modelId="{BE1E42DF-E7C0-4641-AD26-CBC87CBD6349}" type="presParOf" srcId="{53212B87-078D-429B-9A16-81177CFB26C6}" destId="{715C65E4-C333-4C79-804D-9D18FEA29B27}" srcOrd="1" destOrd="0" presId="urn:microsoft.com/office/officeart/2005/8/layout/hierarchy1"/>
    <dgm:cxn modelId="{6EF7EAA3-5E14-4D6B-912F-F0D1C35CC195}" type="presParOf" srcId="{0E05B255-124C-4810-B455-29AC87253053}" destId="{EF458B19-F653-4DDF-B274-A5B88777AA8D}" srcOrd="2" destOrd="0" presId="urn:microsoft.com/office/officeart/2005/8/layout/hierarchy1"/>
    <dgm:cxn modelId="{427E60B8-4580-44A2-B6AF-AD5922217A77}" type="presParOf" srcId="{EF458B19-F653-4DDF-B274-A5B88777AA8D}" destId="{E4B35702-D37F-4C86-B84C-018426AE555C}" srcOrd="0" destOrd="0" presId="urn:microsoft.com/office/officeart/2005/8/layout/hierarchy1"/>
    <dgm:cxn modelId="{1E9CEE6E-C644-4EF0-8456-1A22A28CB047}" type="presParOf" srcId="{E4B35702-D37F-4C86-B84C-018426AE555C}" destId="{4AE0C929-1ECE-4729-8601-DD96695A75BA}" srcOrd="0" destOrd="0" presId="urn:microsoft.com/office/officeart/2005/8/layout/hierarchy1"/>
    <dgm:cxn modelId="{EA2E49AE-CE6C-4402-886F-C2D0F74D4A65}" type="presParOf" srcId="{E4B35702-D37F-4C86-B84C-018426AE555C}" destId="{D30A54CF-15F4-411A-B389-E4EFF69C8E29}" srcOrd="1" destOrd="0" presId="urn:microsoft.com/office/officeart/2005/8/layout/hierarchy1"/>
    <dgm:cxn modelId="{77F13DBB-C786-4D80-929F-D5A7977A6C64}" type="presParOf" srcId="{EF458B19-F653-4DDF-B274-A5B88777AA8D}" destId="{3C41D685-28DB-46AB-8AAC-101B86D69B8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743059-FDC6-4FDB-B057-972523343F9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5F62D94-969F-47F0-9325-079631C2E6CB}">
      <dgm:prSet/>
      <dgm:spPr/>
      <dgm:t>
        <a:bodyPr/>
        <a:lstStyle/>
        <a:p>
          <a:r>
            <a:rPr lang="en-US" b="1"/>
            <a:t>Moral Responsibility</a:t>
          </a:r>
          <a:endParaRPr lang="en-US"/>
        </a:p>
      </dgm:t>
    </dgm:pt>
    <dgm:pt modelId="{8958D4F3-3BE0-41D5-9436-6F2F3AEB3071}" type="parTrans" cxnId="{F730EC91-A7A8-4304-A809-62D8AC524C5E}">
      <dgm:prSet/>
      <dgm:spPr/>
      <dgm:t>
        <a:bodyPr/>
        <a:lstStyle/>
        <a:p>
          <a:endParaRPr lang="en-US"/>
        </a:p>
      </dgm:t>
    </dgm:pt>
    <dgm:pt modelId="{DAB492F0-BF4F-4A10-B8C3-2D8CAB311F0B}" type="sibTrans" cxnId="{F730EC91-A7A8-4304-A809-62D8AC524C5E}">
      <dgm:prSet/>
      <dgm:spPr/>
      <dgm:t>
        <a:bodyPr/>
        <a:lstStyle/>
        <a:p>
          <a:endParaRPr lang="en-US"/>
        </a:p>
      </dgm:t>
    </dgm:pt>
    <dgm:pt modelId="{FA88ED2A-1DB3-4D77-B3B1-DF57C4B0A437}">
      <dgm:prSet/>
      <dgm:spPr/>
      <dgm:t>
        <a:bodyPr/>
        <a:lstStyle/>
        <a:p>
          <a:r>
            <a:rPr lang="en-US" b="1"/>
            <a:t>Legal Responsibility</a:t>
          </a:r>
          <a:endParaRPr lang="en-US"/>
        </a:p>
      </dgm:t>
    </dgm:pt>
    <dgm:pt modelId="{1DABC4ED-1378-44A1-B431-4AE60F4C8225}" type="parTrans" cxnId="{9BA33B26-9D3D-4648-B0E1-E3F325881A48}">
      <dgm:prSet/>
      <dgm:spPr/>
      <dgm:t>
        <a:bodyPr/>
        <a:lstStyle/>
        <a:p>
          <a:endParaRPr lang="en-US"/>
        </a:p>
      </dgm:t>
    </dgm:pt>
    <dgm:pt modelId="{BC16D597-5C48-4F3B-877A-FBB3BBEBD509}" type="sibTrans" cxnId="{9BA33B26-9D3D-4648-B0E1-E3F325881A48}">
      <dgm:prSet/>
      <dgm:spPr/>
      <dgm:t>
        <a:bodyPr/>
        <a:lstStyle/>
        <a:p>
          <a:endParaRPr lang="en-US"/>
        </a:p>
      </dgm:t>
    </dgm:pt>
    <dgm:pt modelId="{8BB1E544-290D-43C8-A666-5A92D880205A}">
      <dgm:prSet/>
      <dgm:spPr/>
      <dgm:t>
        <a:bodyPr/>
        <a:lstStyle/>
        <a:p>
          <a:r>
            <a:rPr lang="en-US" b="1"/>
            <a:t>Family Responsibility</a:t>
          </a:r>
          <a:endParaRPr lang="en-US"/>
        </a:p>
      </dgm:t>
    </dgm:pt>
    <dgm:pt modelId="{365A7B3A-A8F0-451F-8567-97477B63D165}" type="parTrans" cxnId="{351368D8-A59F-4498-80B9-5907A57D43DE}">
      <dgm:prSet/>
      <dgm:spPr/>
      <dgm:t>
        <a:bodyPr/>
        <a:lstStyle/>
        <a:p>
          <a:endParaRPr lang="en-US"/>
        </a:p>
      </dgm:t>
    </dgm:pt>
    <dgm:pt modelId="{A3423DAA-A37D-4F5D-A152-F862D7BAA476}" type="sibTrans" cxnId="{351368D8-A59F-4498-80B9-5907A57D43DE}">
      <dgm:prSet/>
      <dgm:spPr/>
      <dgm:t>
        <a:bodyPr/>
        <a:lstStyle/>
        <a:p>
          <a:endParaRPr lang="en-US"/>
        </a:p>
      </dgm:t>
    </dgm:pt>
    <dgm:pt modelId="{EB9D373F-9EA2-4309-9B05-F940F01DDF79}">
      <dgm:prSet/>
      <dgm:spPr/>
      <dgm:t>
        <a:bodyPr/>
        <a:lstStyle/>
        <a:p>
          <a:r>
            <a:rPr lang="en-US" b="1"/>
            <a:t>Community Responsibility</a:t>
          </a:r>
          <a:endParaRPr lang="en-US"/>
        </a:p>
      </dgm:t>
    </dgm:pt>
    <dgm:pt modelId="{67B9B72B-CCDF-4314-93DA-BD8DA96B5D9D}" type="parTrans" cxnId="{E70F041C-35AB-43F2-826F-EA0DD9FCBDDD}">
      <dgm:prSet/>
      <dgm:spPr/>
      <dgm:t>
        <a:bodyPr/>
        <a:lstStyle/>
        <a:p>
          <a:endParaRPr lang="en-US"/>
        </a:p>
      </dgm:t>
    </dgm:pt>
    <dgm:pt modelId="{C56EEAD2-ED24-4A64-8266-768D3B2134AB}" type="sibTrans" cxnId="{E70F041C-35AB-43F2-826F-EA0DD9FCBDDD}">
      <dgm:prSet/>
      <dgm:spPr/>
      <dgm:t>
        <a:bodyPr/>
        <a:lstStyle/>
        <a:p>
          <a:endParaRPr lang="en-US"/>
        </a:p>
      </dgm:t>
    </dgm:pt>
    <dgm:pt modelId="{51D4EDCD-2F15-4C16-8404-5B4C720751E9}">
      <dgm:prSet/>
      <dgm:spPr/>
      <dgm:t>
        <a:bodyPr/>
        <a:lstStyle/>
        <a:p>
          <a:r>
            <a:rPr lang="en-US" b="1"/>
            <a:t>Responsibility To Our Customs, Traditions, Beliefs &amp; Norms</a:t>
          </a:r>
          <a:endParaRPr lang="en-US"/>
        </a:p>
      </dgm:t>
    </dgm:pt>
    <dgm:pt modelId="{F6556B6A-E137-4F8B-A438-947D30A72288}" type="parTrans" cxnId="{B049027E-67AF-476F-B658-FDED66869E3C}">
      <dgm:prSet/>
      <dgm:spPr/>
      <dgm:t>
        <a:bodyPr/>
        <a:lstStyle/>
        <a:p>
          <a:endParaRPr lang="en-US"/>
        </a:p>
      </dgm:t>
    </dgm:pt>
    <dgm:pt modelId="{1145E9E1-E737-446F-B5AD-44E890CEC3AC}" type="sibTrans" cxnId="{B049027E-67AF-476F-B658-FDED66869E3C}">
      <dgm:prSet/>
      <dgm:spPr/>
      <dgm:t>
        <a:bodyPr/>
        <a:lstStyle/>
        <a:p>
          <a:endParaRPr lang="en-US"/>
        </a:p>
      </dgm:t>
    </dgm:pt>
    <dgm:pt modelId="{58C5D59E-E0B9-4774-AD23-B04C77AEA381}">
      <dgm:prSet/>
      <dgm:spPr/>
      <dgm:t>
        <a:bodyPr/>
        <a:lstStyle/>
        <a:p>
          <a:r>
            <a:rPr lang="en-US" b="1"/>
            <a:t>Personal Responsibility</a:t>
          </a:r>
          <a:endParaRPr lang="en-US"/>
        </a:p>
      </dgm:t>
    </dgm:pt>
    <dgm:pt modelId="{8A808E16-C0F5-467A-9291-A2839CED3467}" type="parTrans" cxnId="{FA729EC9-39BD-4FD5-B182-D56336323849}">
      <dgm:prSet/>
      <dgm:spPr/>
      <dgm:t>
        <a:bodyPr/>
        <a:lstStyle/>
        <a:p>
          <a:endParaRPr lang="en-US"/>
        </a:p>
      </dgm:t>
    </dgm:pt>
    <dgm:pt modelId="{AFD9339F-BF97-4062-80E4-4BA0550C72D7}" type="sibTrans" cxnId="{FA729EC9-39BD-4FD5-B182-D56336323849}">
      <dgm:prSet/>
      <dgm:spPr/>
      <dgm:t>
        <a:bodyPr/>
        <a:lstStyle/>
        <a:p>
          <a:endParaRPr lang="en-US"/>
        </a:p>
      </dgm:t>
    </dgm:pt>
    <dgm:pt modelId="{3D4A755E-3DD7-4E5C-9917-1607644CF294}" type="pres">
      <dgm:prSet presAssocID="{E8743059-FDC6-4FDB-B057-972523343F9C}" presName="diagram" presStyleCnt="0">
        <dgm:presLayoutVars>
          <dgm:dir/>
          <dgm:resizeHandles val="exact"/>
        </dgm:presLayoutVars>
      </dgm:prSet>
      <dgm:spPr/>
    </dgm:pt>
    <dgm:pt modelId="{F0F85554-7794-4F86-9840-CDBF2901EA0B}" type="pres">
      <dgm:prSet presAssocID="{A5F62D94-969F-47F0-9325-079631C2E6CB}" presName="node" presStyleLbl="node1" presStyleIdx="0" presStyleCnt="6">
        <dgm:presLayoutVars>
          <dgm:bulletEnabled val="1"/>
        </dgm:presLayoutVars>
      </dgm:prSet>
      <dgm:spPr/>
    </dgm:pt>
    <dgm:pt modelId="{BFD4EC9B-AA91-479A-AC36-9910C8E28F8A}" type="pres">
      <dgm:prSet presAssocID="{DAB492F0-BF4F-4A10-B8C3-2D8CAB311F0B}" presName="sibTrans" presStyleCnt="0"/>
      <dgm:spPr/>
    </dgm:pt>
    <dgm:pt modelId="{F75FE845-55E9-4456-B853-A061A725CDEE}" type="pres">
      <dgm:prSet presAssocID="{FA88ED2A-1DB3-4D77-B3B1-DF57C4B0A437}" presName="node" presStyleLbl="node1" presStyleIdx="1" presStyleCnt="6">
        <dgm:presLayoutVars>
          <dgm:bulletEnabled val="1"/>
        </dgm:presLayoutVars>
      </dgm:prSet>
      <dgm:spPr/>
    </dgm:pt>
    <dgm:pt modelId="{6634E39A-EA11-4B37-87D6-6AC459BBA3C5}" type="pres">
      <dgm:prSet presAssocID="{BC16D597-5C48-4F3B-877A-FBB3BBEBD509}" presName="sibTrans" presStyleCnt="0"/>
      <dgm:spPr/>
    </dgm:pt>
    <dgm:pt modelId="{4D36553D-4016-42B5-BBC5-58CC1A2A708A}" type="pres">
      <dgm:prSet presAssocID="{8BB1E544-290D-43C8-A666-5A92D880205A}" presName="node" presStyleLbl="node1" presStyleIdx="2" presStyleCnt="6">
        <dgm:presLayoutVars>
          <dgm:bulletEnabled val="1"/>
        </dgm:presLayoutVars>
      </dgm:prSet>
      <dgm:spPr/>
    </dgm:pt>
    <dgm:pt modelId="{39DB4CDD-78B6-4405-A91F-35E846236D61}" type="pres">
      <dgm:prSet presAssocID="{A3423DAA-A37D-4F5D-A152-F862D7BAA476}" presName="sibTrans" presStyleCnt="0"/>
      <dgm:spPr/>
    </dgm:pt>
    <dgm:pt modelId="{25D21E88-11E2-4073-88C9-A2BBB206E347}" type="pres">
      <dgm:prSet presAssocID="{EB9D373F-9EA2-4309-9B05-F940F01DDF79}" presName="node" presStyleLbl="node1" presStyleIdx="3" presStyleCnt="6">
        <dgm:presLayoutVars>
          <dgm:bulletEnabled val="1"/>
        </dgm:presLayoutVars>
      </dgm:prSet>
      <dgm:spPr/>
    </dgm:pt>
    <dgm:pt modelId="{FA3EBDC1-8701-4FAA-A756-DDDA6649FBE5}" type="pres">
      <dgm:prSet presAssocID="{C56EEAD2-ED24-4A64-8266-768D3B2134AB}" presName="sibTrans" presStyleCnt="0"/>
      <dgm:spPr/>
    </dgm:pt>
    <dgm:pt modelId="{6D80DD36-D69A-44E2-9A3B-EE5877106B8C}" type="pres">
      <dgm:prSet presAssocID="{51D4EDCD-2F15-4C16-8404-5B4C720751E9}" presName="node" presStyleLbl="node1" presStyleIdx="4" presStyleCnt="6">
        <dgm:presLayoutVars>
          <dgm:bulletEnabled val="1"/>
        </dgm:presLayoutVars>
      </dgm:prSet>
      <dgm:spPr/>
    </dgm:pt>
    <dgm:pt modelId="{077C3D7E-ACCD-40BD-90A2-5B6449EEDC0A}" type="pres">
      <dgm:prSet presAssocID="{1145E9E1-E737-446F-B5AD-44E890CEC3AC}" presName="sibTrans" presStyleCnt="0"/>
      <dgm:spPr/>
    </dgm:pt>
    <dgm:pt modelId="{32A87CF8-1EAC-46C0-9E81-66FBC9388421}" type="pres">
      <dgm:prSet presAssocID="{58C5D59E-E0B9-4774-AD23-B04C77AEA381}" presName="node" presStyleLbl="node1" presStyleIdx="5" presStyleCnt="6">
        <dgm:presLayoutVars>
          <dgm:bulletEnabled val="1"/>
        </dgm:presLayoutVars>
      </dgm:prSet>
      <dgm:spPr/>
    </dgm:pt>
  </dgm:ptLst>
  <dgm:cxnLst>
    <dgm:cxn modelId="{8AD83C01-8228-4EAA-959E-17679419D13B}" type="presOf" srcId="{8BB1E544-290D-43C8-A666-5A92D880205A}" destId="{4D36553D-4016-42B5-BBC5-58CC1A2A708A}" srcOrd="0" destOrd="0" presId="urn:microsoft.com/office/officeart/2005/8/layout/default"/>
    <dgm:cxn modelId="{E26EA804-7B64-4386-BE82-2C6574C1178D}" type="presOf" srcId="{FA88ED2A-1DB3-4D77-B3B1-DF57C4B0A437}" destId="{F75FE845-55E9-4456-B853-A061A725CDEE}" srcOrd="0" destOrd="0" presId="urn:microsoft.com/office/officeart/2005/8/layout/default"/>
    <dgm:cxn modelId="{E70F041C-35AB-43F2-826F-EA0DD9FCBDDD}" srcId="{E8743059-FDC6-4FDB-B057-972523343F9C}" destId="{EB9D373F-9EA2-4309-9B05-F940F01DDF79}" srcOrd="3" destOrd="0" parTransId="{67B9B72B-CCDF-4314-93DA-BD8DA96B5D9D}" sibTransId="{C56EEAD2-ED24-4A64-8266-768D3B2134AB}"/>
    <dgm:cxn modelId="{9BA33B26-9D3D-4648-B0E1-E3F325881A48}" srcId="{E8743059-FDC6-4FDB-B057-972523343F9C}" destId="{FA88ED2A-1DB3-4D77-B3B1-DF57C4B0A437}" srcOrd="1" destOrd="0" parTransId="{1DABC4ED-1378-44A1-B431-4AE60F4C8225}" sibTransId="{BC16D597-5C48-4F3B-877A-FBB3BBEBD509}"/>
    <dgm:cxn modelId="{B6AEEF42-B4E4-4318-9280-719D7EF2C5E4}" type="presOf" srcId="{51D4EDCD-2F15-4C16-8404-5B4C720751E9}" destId="{6D80DD36-D69A-44E2-9A3B-EE5877106B8C}" srcOrd="0" destOrd="0" presId="urn:microsoft.com/office/officeart/2005/8/layout/default"/>
    <dgm:cxn modelId="{B049027E-67AF-476F-B658-FDED66869E3C}" srcId="{E8743059-FDC6-4FDB-B057-972523343F9C}" destId="{51D4EDCD-2F15-4C16-8404-5B4C720751E9}" srcOrd="4" destOrd="0" parTransId="{F6556B6A-E137-4F8B-A438-947D30A72288}" sibTransId="{1145E9E1-E737-446F-B5AD-44E890CEC3AC}"/>
    <dgm:cxn modelId="{F730EC91-A7A8-4304-A809-62D8AC524C5E}" srcId="{E8743059-FDC6-4FDB-B057-972523343F9C}" destId="{A5F62D94-969F-47F0-9325-079631C2E6CB}" srcOrd="0" destOrd="0" parTransId="{8958D4F3-3BE0-41D5-9436-6F2F3AEB3071}" sibTransId="{DAB492F0-BF4F-4A10-B8C3-2D8CAB311F0B}"/>
    <dgm:cxn modelId="{FEF57EC4-EA0E-445F-ABD7-F05855CFB4AD}" type="presOf" srcId="{E8743059-FDC6-4FDB-B057-972523343F9C}" destId="{3D4A755E-3DD7-4E5C-9917-1607644CF294}" srcOrd="0" destOrd="0" presId="urn:microsoft.com/office/officeart/2005/8/layout/default"/>
    <dgm:cxn modelId="{FA729EC9-39BD-4FD5-B182-D56336323849}" srcId="{E8743059-FDC6-4FDB-B057-972523343F9C}" destId="{58C5D59E-E0B9-4774-AD23-B04C77AEA381}" srcOrd="5" destOrd="0" parTransId="{8A808E16-C0F5-467A-9291-A2839CED3467}" sibTransId="{AFD9339F-BF97-4062-80E4-4BA0550C72D7}"/>
    <dgm:cxn modelId="{351368D8-A59F-4498-80B9-5907A57D43DE}" srcId="{E8743059-FDC6-4FDB-B057-972523343F9C}" destId="{8BB1E544-290D-43C8-A666-5A92D880205A}" srcOrd="2" destOrd="0" parTransId="{365A7B3A-A8F0-451F-8567-97477B63D165}" sibTransId="{A3423DAA-A37D-4F5D-A152-F862D7BAA476}"/>
    <dgm:cxn modelId="{718356E6-B9FA-4A5B-8F93-AD1898E987D2}" type="presOf" srcId="{EB9D373F-9EA2-4309-9B05-F940F01DDF79}" destId="{25D21E88-11E2-4073-88C9-A2BBB206E347}" srcOrd="0" destOrd="0" presId="urn:microsoft.com/office/officeart/2005/8/layout/default"/>
    <dgm:cxn modelId="{EF1829E8-EE3F-4763-8ED9-3F4FECED2034}" type="presOf" srcId="{58C5D59E-E0B9-4774-AD23-B04C77AEA381}" destId="{32A87CF8-1EAC-46C0-9E81-66FBC9388421}" srcOrd="0" destOrd="0" presId="urn:microsoft.com/office/officeart/2005/8/layout/default"/>
    <dgm:cxn modelId="{A6F998F2-2325-4E54-8A0E-DDB7AAAE940D}" type="presOf" srcId="{A5F62D94-969F-47F0-9325-079631C2E6CB}" destId="{F0F85554-7794-4F86-9840-CDBF2901EA0B}" srcOrd="0" destOrd="0" presId="urn:microsoft.com/office/officeart/2005/8/layout/default"/>
    <dgm:cxn modelId="{5A9B9A28-6560-4E99-B64D-A616A4975273}" type="presParOf" srcId="{3D4A755E-3DD7-4E5C-9917-1607644CF294}" destId="{F0F85554-7794-4F86-9840-CDBF2901EA0B}" srcOrd="0" destOrd="0" presId="urn:microsoft.com/office/officeart/2005/8/layout/default"/>
    <dgm:cxn modelId="{A7374193-B1CB-48D5-8465-83DB795AD2A7}" type="presParOf" srcId="{3D4A755E-3DD7-4E5C-9917-1607644CF294}" destId="{BFD4EC9B-AA91-479A-AC36-9910C8E28F8A}" srcOrd="1" destOrd="0" presId="urn:microsoft.com/office/officeart/2005/8/layout/default"/>
    <dgm:cxn modelId="{6060A65B-1BA8-4415-8666-D4FE2402D518}" type="presParOf" srcId="{3D4A755E-3DD7-4E5C-9917-1607644CF294}" destId="{F75FE845-55E9-4456-B853-A061A725CDEE}" srcOrd="2" destOrd="0" presId="urn:microsoft.com/office/officeart/2005/8/layout/default"/>
    <dgm:cxn modelId="{5D75C88B-B12D-4A97-99ED-30959377076B}" type="presParOf" srcId="{3D4A755E-3DD7-4E5C-9917-1607644CF294}" destId="{6634E39A-EA11-4B37-87D6-6AC459BBA3C5}" srcOrd="3" destOrd="0" presId="urn:microsoft.com/office/officeart/2005/8/layout/default"/>
    <dgm:cxn modelId="{3BFBD825-872A-40ED-ACC0-FEAA665F71E6}" type="presParOf" srcId="{3D4A755E-3DD7-4E5C-9917-1607644CF294}" destId="{4D36553D-4016-42B5-BBC5-58CC1A2A708A}" srcOrd="4" destOrd="0" presId="urn:microsoft.com/office/officeart/2005/8/layout/default"/>
    <dgm:cxn modelId="{57CE8033-4205-4FF7-9DC3-779194B4EC77}" type="presParOf" srcId="{3D4A755E-3DD7-4E5C-9917-1607644CF294}" destId="{39DB4CDD-78B6-4405-A91F-35E846236D61}" srcOrd="5" destOrd="0" presId="urn:microsoft.com/office/officeart/2005/8/layout/default"/>
    <dgm:cxn modelId="{5CF4BC5B-0003-48D0-8AE8-D394CED3CE18}" type="presParOf" srcId="{3D4A755E-3DD7-4E5C-9917-1607644CF294}" destId="{25D21E88-11E2-4073-88C9-A2BBB206E347}" srcOrd="6" destOrd="0" presId="urn:microsoft.com/office/officeart/2005/8/layout/default"/>
    <dgm:cxn modelId="{BF53106D-431A-430C-A7D2-EB04E171DBDF}" type="presParOf" srcId="{3D4A755E-3DD7-4E5C-9917-1607644CF294}" destId="{FA3EBDC1-8701-4FAA-A756-DDDA6649FBE5}" srcOrd="7" destOrd="0" presId="urn:microsoft.com/office/officeart/2005/8/layout/default"/>
    <dgm:cxn modelId="{A2DB8439-6938-4F0B-8E46-8D4E4CEFC870}" type="presParOf" srcId="{3D4A755E-3DD7-4E5C-9917-1607644CF294}" destId="{6D80DD36-D69A-44E2-9A3B-EE5877106B8C}" srcOrd="8" destOrd="0" presId="urn:microsoft.com/office/officeart/2005/8/layout/default"/>
    <dgm:cxn modelId="{077B39B2-C9E6-41A4-B3D7-CCE9F5865E53}" type="presParOf" srcId="{3D4A755E-3DD7-4E5C-9917-1607644CF294}" destId="{077C3D7E-ACCD-40BD-90A2-5B6449EEDC0A}" srcOrd="9" destOrd="0" presId="urn:microsoft.com/office/officeart/2005/8/layout/default"/>
    <dgm:cxn modelId="{0D0F5D37-0333-4926-BF5E-EC7EA8CF19C9}" type="presParOf" srcId="{3D4A755E-3DD7-4E5C-9917-1607644CF294}" destId="{32A87CF8-1EAC-46C0-9E81-66FBC938842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D940A-1F38-4D4A-8712-3EAA255EE932}">
      <dsp:nvSpPr>
        <dsp:cNvPr id="0" name=""/>
        <dsp:cNvSpPr/>
      </dsp:nvSpPr>
      <dsp:spPr>
        <a:xfrm>
          <a:off x="0" y="70381"/>
          <a:ext cx="11807455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Less than 3 out of 7: You need to work on being more responsible.</a:t>
          </a:r>
          <a:endParaRPr lang="en-US" sz="3300" kern="1200" dirty="0"/>
        </a:p>
      </dsp:txBody>
      <dsp:txXfrm>
        <a:off x="64083" y="134464"/>
        <a:ext cx="11679289" cy="1184574"/>
      </dsp:txXfrm>
    </dsp:sp>
    <dsp:sp modelId="{B3F8FF92-6EC9-4F3C-AD4E-D1FBDB1A810E}">
      <dsp:nvSpPr>
        <dsp:cNvPr id="0" name=""/>
        <dsp:cNvSpPr/>
      </dsp:nvSpPr>
      <dsp:spPr>
        <a:xfrm>
          <a:off x="0" y="1483948"/>
          <a:ext cx="11807455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3 or 4 out of 7: You are on your way, but there’s room for improvement.</a:t>
          </a:r>
          <a:endParaRPr lang="en-US" sz="3300" kern="1200" dirty="0"/>
        </a:p>
      </dsp:txBody>
      <dsp:txXfrm>
        <a:off x="64083" y="1548031"/>
        <a:ext cx="11679289" cy="1184574"/>
      </dsp:txXfrm>
    </dsp:sp>
    <dsp:sp modelId="{C9EF996C-DED4-4E01-9860-6221A7EDA938}">
      <dsp:nvSpPr>
        <dsp:cNvPr id="0" name=""/>
        <dsp:cNvSpPr/>
      </dsp:nvSpPr>
      <dsp:spPr>
        <a:xfrm>
          <a:off x="0" y="2891728"/>
          <a:ext cx="11807455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5 out of 7: You are pretty responsible.</a:t>
          </a:r>
          <a:endParaRPr lang="en-US" sz="3300" kern="1200" dirty="0"/>
        </a:p>
      </dsp:txBody>
      <dsp:txXfrm>
        <a:off x="64083" y="2955811"/>
        <a:ext cx="11679289" cy="1184574"/>
      </dsp:txXfrm>
    </dsp:sp>
    <dsp:sp modelId="{2B0B0AC3-1440-445C-A1B0-FB3CDFFBF2E5}">
      <dsp:nvSpPr>
        <dsp:cNvPr id="0" name=""/>
        <dsp:cNvSpPr/>
      </dsp:nvSpPr>
      <dsp:spPr>
        <a:xfrm>
          <a:off x="0" y="4299509"/>
          <a:ext cx="11807455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/>
            <a:t>6 or 7 out of 7: Bravo! We applaud you for being a RESPONSIBLE PERSON!</a:t>
          </a:r>
          <a:endParaRPr lang="en-US" sz="3300" kern="1200" dirty="0"/>
        </a:p>
      </dsp:txBody>
      <dsp:txXfrm>
        <a:off x="64083" y="4363592"/>
        <a:ext cx="11679289" cy="11845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692A4-27C2-48AD-AFC0-1D91AC818919}">
      <dsp:nvSpPr>
        <dsp:cNvPr id="0" name=""/>
        <dsp:cNvSpPr/>
      </dsp:nvSpPr>
      <dsp:spPr>
        <a:xfrm>
          <a:off x="-42582" y="22058"/>
          <a:ext cx="2718117" cy="16004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976A567-079E-4C81-812D-C264E2C1D1E3}">
      <dsp:nvSpPr>
        <dsp:cNvPr id="0" name=""/>
        <dsp:cNvSpPr/>
      </dsp:nvSpPr>
      <dsp:spPr>
        <a:xfrm>
          <a:off x="138207" y="193809"/>
          <a:ext cx="2718117" cy="16004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Can you think of 3 excuses you have used recently?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Did they work?</a:t>
          </a:r>
        </a:p>
      </dsp:txBody>
      <dsp:txXfrm>
        <a:off x="185081" y="240683"/>
        <a:ext cx="2624369" cy="1506658"/>
      </dsp:txXfrm>
    </dsp:sp>
    <dsp:sp modelId="{64345651-8765-411D-86CD-81D9A51AC8FA}">
      <dsp:nvSpPr>
        <dsp:cNvPr id="0" name=""/>
        <dsp:cNvSpPr/>
      </dsp:nvSpPr>
      <dsp:spPr>
        <a:xfrm>
          <a:off x="3276982" y="-57415"/>
          <a:ext cx="2053020" cy="16133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B74E28-8385-4EE9-8D0B-3DF1103A671E}">
      <dsp:nvSpPr>
        <dsp:cNvPr id="0" name=""/>
        <dsp:cNvSpPr/>
      </dsp:nvSpPr>
      <dsp:spPr>
        <a:xfrm>
          <a:off x="3457772" y="114334"/>
          <a:ext cx="2053020" cy="16133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Why do we make excuses?</a:t>
          </a:r>
        </a:p>
      </dsp:txBody>
      <dsp:txXfrm>
        <a:off x="3505025" y="161587"/>
        <a:ext cx="1958514" cy="1518836"/>
      </dsp:txXfrm>
    </dsp:sp>
    <dsp:sp modelId="{4AE0C929-1ECE-4729-8601-DD96695A75BA}">
      <dsp:nvSpPr>
        <dsp:cNvPr id="0" name=""/>
        <dsp:cNvSpPr/>
      </dsp:nvSpPr>
      <dsp:spPr>
        <a:xfrm>
          <a:off x="5877398" y="-61352"/>
          <a:ext cx="3345465" cy="16212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0A54CF-15F4-411A-B389-E4EFF69C8E29}">
      <dsp:nvSpPr>
        <dsp:cNvPr id="0" name=""/>
        <dsp:cNvSpPr/>
      </dsp:nvSpPr>
      <dsp:spPr>
        <a:xfrm>
          <a:off x="6058188" y="110397"/>
          <a:ext cx="3345465" cy="16212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Is it easier to make excuses or take responsibility? Why?</a:t>
          </a:r>
        </a:p>
      </dsp:txBody>
      <dsp:txXfrm>
        <a:off x="6105671" y="157880"/>
        <a:ext cx="3250499" cy="15262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85554-7794-4F86-9840-CDBF2901EA0B}">
      <dsp:nvSpPr>
        <dsp:cNvPr id="0" name=""/>
        <dsp:cNvSpPr/>
      </dsp:nvSpPr>
      <dsp:spPr>
        <a:xfrm>
          <a:off x="755808" y="2247"/>
          <a:ext cx="2813744" cy="168824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Moral Responsibility</a:t>
          </a:r>
          <a:endParaRPr lang="en-US" sz="2500" kern="1200"/>
        </a:p>
      </dsp:txBody>
      <dsp:txXfrm>
        <a:off x="755808" y="2247"/>
        <a:ext cx="2813744" cy="1688246"/>
      </dsp:txXfrm>
    </dsp:sp>
    <dsp:sp modelId="{F75FE845-55E9-4456-B853-A061A725CDEE}">
      <dsp:nvSpPr>
        <dsp:cNvPr id="0" name=""/>
        <dsp:cNvSpPr/>
      </dsp:nvSpPr>
      <dsp:spPr>
        <a:xfrm>
          <a:off x="3850927" y="2247"/>
          <a:ext cx="2813744" cy="1688246"/>
        </a:xfrm>
        <a:prstGeom prst="rect">
          <a:avLst/>
        </a:prstGeom>
        <a:solidFill>
          <a:schemeClr val="accent2">
            <a:hueOff val="303885"/>
            <a:satOff val="-1885"/>
            <a:lumOff val="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Legal Responsibility</a:t>
          </a:r>
          <a:endParaRPr lang="en-US" sz="2500" kern="1200"/>
        </a:p>
      </dsp:txBody>
      <dsp:txXfrm>
        <a:off x="3850927" y="2247"/>
        <a:ext cx="2813744" cy="1688246"/>
      </dsp:txXfrm>
    </dsp:sp>
    <dsp:sp modelId="{4D36553D-4016-42B5-BBC5-58CC1A2A708A}">
      <dsp:nvSpPr>
        <dsp:cNvPr id="0" name=""/>
        <dsp:cNvSpPr/>
      </dsp:nvSpPr>
      <dsp:spPr>
        <a:xfrm>
          <a:off x="6946046" y="2247"/>
          <a:ext cx="2813744" cy="1688246"/>
        </a:xfrm>
        <a:prstGeom prst="rect">
          <a:avLst/>
        </a:prstGeom>
        <a:solidFill>
          <a:schemeClr val="accent2">
            <a:hueOff val="607770"/>
            <a:satOff val="-3770"/>
            <a:lumOff val="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Family Responsibility</a:t>
          </a:r>
          <a:endParaRPr lang="en-US" sz="2500" kern="1200"/>
        </a:p>
      </dsp:txBody>
      <dsp:txXfrm>
        <a:off x="6946046" y="2247"/>
        <a:ext cx="2813744" cy="1688246"/>
      </dsp:txXfrm>
    </dsp:sp>
    <dsp:sp modelId="{25D21E88-11E2-4073-88C9-A2BBB206E347}">
      <dsp:nvSpPr>
        <dsp:cNvPr id="0" name=""/>
        <dsp:cNvSpPr/>
      </dsp:nvSpPr>
      <dsp:spPr>
        <a:xfrm>
          <a:off x="755808" y="1971868"/>
          <a:ext cx="2813744" cy="1688246"/>
        </a:xfrm>
        <a:prstGeom prst="rect">
          <a:avLst/>
        </a:prstGeom>
        <a:solidFill>
          <a:schemeClr val="accent2">
            <a:hueOff val="911654"/>
            <a:satOff val="-5654"/>
            <a:lumOff val="1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Community Responsibility</a:t>
          </a:r>
          <a:endParaRPr lang="en-US" sz="2500" kern="1200"/>
        </a:p>
      </dsp:txBody>
      <dsp:txXfrm>
        <a:off x="755808" y="1971868"/>
        <a:ext cx="2813744" cy="1688246"/>
      </dsp:txXfrm>
    </dsp:sp>
    <dsp:sp modelId="{6D80DD36-D69A-44E2-9A3B-EE5877106B8C}">
      <dsp:nvSpPr>
        <dsp:cNvPr id="0" name=""/>
        <dsp:cNvSpPr/>
      </dsp:nvSpPr>
      <dsp:spPr>
        <a:xfrm>
          <a:off x="3850927" y="1971868"/>
          <a:ext cx="2813744" cy="1688246"/>
        </a:xfrm>
        <a:prstGeom prst="rect">
          <a:avLst/>
        </a:prstGeom>
        <a:solidFill>
          <a:schemeClr val="accent2">
            <a:hueOff val="1215539"/>
            <a:satOff val="-7539"/>
            <a:lumOff val="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Responsibility To Our Customs, Traditions, Beliefs &amp; Norms</a:t>
          </a:r>
          <a:endParaRPr lang="en-US" sz="2500" kern="1200"/>
        </a:p>
      </dsp:txBody>
      <dsp:txXfrm>
        <a:off x="3850927" y="1971868"/>
        <a:ext cx="2813744" cy="1688246"/>
      </dsp:txXfrm>
    </dsp:sp>
    <dsp:sp modelId="{32A87CF8-1EAC-46C0-9E81-66FBC9388421}">
      <dsp:nvSpPr>
        <dsp:cNvPr id="0" name=""/>
        <dsp:cNvSpPr/>
      </dsp:nvSpPr>
      <dsp:spPr>
        <a:xfrm>
          <a:off x="6946046" y="1971868"/>
          <a:ext cx="2813744" cy="1688246"/>
        </a:xfrm>
        <a:prstGeom prst="rect">
          <a:avLst/>
        </a:prstGeom>
        <a:solidFill>
          <a:schemeClr val="accent2">
            <a:hueOff val="1519424"/>
            <a:satOff val="-9424"/>
            <a:lumOff val="1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Personal Responsibility</a:t>
          </a:r>
          <a:endParaRPr lang="en-US" sz="2500" kern="1200"/>
        </a:p>
      </dsp:txBody>
      <dsp:txXfrm>
        <a:off x="6946046" y="1971868"/>
        <a:ext cx="2813744" cy="1688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8A4C0-BCE2-40F3-8732-C134261A624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9CD39-FF11-4B55-824C-D0D872090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86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9CD39-FF11-4B55-824C-D0D872090B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27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65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25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2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11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06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3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61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32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2/28/2022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34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70" r:id="rId8"/>
    <p:sldLayoutId id="2147483667" r:id="rId9"/>
    <p:sldLayoutId id="2147483668" r:id="rId10"/>
    <p:sldLayoutId id="214748366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7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644DE9-8D09-43E2-BA69-F57482CFC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23C919-B32E-40FF-B3D8-631316E84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5" name="Picture 3" descr="Exclamation mark on a yellow background">
            <a:extLst>
              <a:ext uri="{FF2B5EF4-FFF2-40B4-BE49-F238E27FC236}">
                <a16:creationId xmlns:a16="http://schemas.microsoft.com/office/drawing/2014/main" id="{10D1A6B9-4C27-4828-8596-B81C1C9D7A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5015"/>
          <a:stretch/>
        </p:blipFill>
        <p:spPr>
          <a:xfrm>
            <a:off x="-3048" y="0"/>
            <a:ext cx="12191980" cy="685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69C724-4437-4DAF-BB11-862707AE0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326" y="1799185"/>
            <a:ext cx="7530685" cy="1739854"/>
          </a:xfrm>
        </p:spPr>
        <p:txBody>
          <a:bodyPr>
            <a:normAutofit/>
          </a:bodyPr>
          <a:lstStyle/>
          <a:p>
            <a:pPr algn="l"/>
            <a:r>
              <a:rPr lang="en-US" sz="5200" b="1" dirty="0">
                <a:solidFill>
                  <a:srgbClr val="FFFFFF"/>
                </a:solidFill>
              </a:rPr>
              <a:t>RESPONSIBILITY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D453D9-FE13-4C75-8FD0-693C5C408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3112" y="3983480"/>
            <a:ext cx="3877340" cy="619759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 Teaching Character Series</a:t>
            </a: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C0120B33-FAC8-4D63-BABE-1034ACB5E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93" y="164891"/>
            <a:ext cx="5239076" cy="1834438"/>
          </a:xfrm>
          <a:prstGeom prst="rect">
            <a:avLst/>
          </a:prstGeom>
        </p:spPr>
      </p:pic>
      <p:pic>
        <p:nvPicPr>
          <p:cNvPr id="14" name="Picture 1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8E9A9D2-31CF-4133-9FDC-2087625998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5" y="242298"/>
            <a:ext cx="4774934" cy="167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7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3A9B7B3-F171-4C25-99FC-C54250F06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D5C7C5-9C27-4A61-9F57-1857D4532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6932E6-5BA9-4C85-82EA-A307011BB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6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27D563-B49C-409B-8EED-6485321B6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381000"/>
            <a:ext cx="10003218" cy="160012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SIX AREAS WE ARE RESPONSIBLE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6B6832-BB8B-4FFB-81C0-03E3EF1B27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247222"/>
              </p:ext>
            </p:extLst>
          </p:nvPr>
        </p:nvGraphicFramePr>
        <p:xfrm>
          <a:off x="838200" y="2514600"/>
          <a:ext cx="10515600" cy="3662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1073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D5331B-6E57-4C50-8FBB-431781288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78F588-3435-4FBA-BA38-ECF3833C1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031" y="56225"/>
            <a:ext cx="6259975" cy="212974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+mn-lt"/>
              </a:rPr>
              <a:t>WHY IS BEING RESPONSIBLE IMPORTANT?</a:t>
            </a:r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486C6375-46E8-4151-B4A7-519D28449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737" b="-1"/>
          <a:stretch/>
        </p:blipFill>
        <p:spPr>
          <a:xfrm>
            <a:off x="-1" y="10"/>
            <a:ext cx="5985983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A40E9D-B0FA-4A78-B58C-87A64C4FD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727783" y="5080"/>
            <a:ext cx="3464215" cy="4598234"/>
            <a:chOff x="8059620" y="41922"/>
            <a:chExt cx="3997615" cy="68160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EBF341-3BD6-4B3B-9B47-1FCC74EB7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78DAA6-6247-4C19-B6CD-81D79702E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1E738-5998-4C9D-B06A-0685FDB2B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4026" y="2466960"/>
            <a:ext cx="5985983" cy="4272707"/>
          </a:xfrm>
        </p:spPr>
        <p:txBody>
          <a:bodyPr>
            <a:normAutofit lnSpcReduction="10000"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solidFill>
                  <a:srgbClr val="FFFFFF"/>
                </a:solidFill>
                <a:ea typeface="Montserrat SemiBold"/>
                <a:cs typeface="Montserrat SemiBold"/>
                <a:sym typeface="Montserrat SemiBold"/>
              </a:rPr>
              <a:t>When you are responsible: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q"/>
            </a:pPr>
            <a:r>
              <a:rPr lang="en-US" b="0" i="0" u="none" strike="noStrike" cap="none" dirty="0">
                <a:solidFill>
                  <a:srgbClr val="FFFFFF"/>
                </a:solidFill>
                <a:ea typeface="Montserrat"/>
                <a:cs typeface="Montserrat"/>
                <a:sym typeface="Montserrat"/>
              </a:rPr>
              <a:t>People can trust you to do what you say you’ll do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q"/>
            </a:pPr>
            <a:r>
              <a:rPr lang="en-US" b="0" i="0" u="none" strike="noStrike" cap="none" dirty="0">
                <a:solidFill>
                  <a:srgbClr val="FFFFFF"/>
                </a:solidFill>
                <a:ea typeface="Montserrat"/>
                <a:cs typeface="Montserrat"/>
                <a:sym typeface="Montserrat"/>
              </a:rPr>
              <a:t>You get positive results and avoid negative consequences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q"/>
            </a:pPr>
            <a:r>
              <a:rPr lang="en-US" b="0" i="0" u="none" strike="noStrike" cap="none" dirty="0">
                <a:solidFill>
                  <a:srgbClr val="FFFFFF"/>
                </a:solidFill>
                <a:ea typeface="Montserrat"/>
                <a:cs typeface="Montserrat"/>
                <a:sym typeface="Montserrat"/>
              </a:rPr>
              <a:t>Helps people live together safely and with cooperation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80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Hearts from an open envelope">
            <a:extLst>
              <a:ext uri="{FF2B5EF4-FFF2-40B4-BE49-F238E27FC236}">
                <a16:creationId xmlns:a16="http://schemas.microsoft.com/office/drawing/2014/main" id="{B50FBC36-9BC8-41AC-9F7E-9E5D272186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983" y1="25025" x2="29983" y2="25025"/>
                        <a14:foregroundMark x1="40299" y1="11542" x2="40299" y2="11542"/>
                        <a14:foregroundMark x1="40862" y1="10448" x2="40862" y2="10448"/>
                        <a14:foregroundMark x1="48458" y1="18159" x2="48458" y2="18159"/>
                        <a14:foregroundMark x1="49287" y1="16219" x2="49287" y2="16219"/>
                        <a14:foregroundMark x1="57313" y1="11443" x2="57313" y2="11443"/>
                        <a14:foregroundMark x1="57313" y1="11443" x2="57313" y2="11443"/>
                        <a14:foregroundMark x1="55489" y1="25672" x2="55489" y2="25672"/>
                        <a14:foregroundMark x1="55489" y1="25572" x2="55489" y2="25572"/>
                        <a14:foregroundMark x1="51211" y1="35423" x2="51211" y2="35423"/>
                        <a14:foregroundMark x1="51211" y1="35423" x2="51211" y2="35423"/>
                        <a14:foregroundMark x1="56053" y1="44478" x2="56053" y2="44478"/>
                        <a14:foregroundMark x1="56053" y1="44478" x2="56053" y2="44478"/>
                        <a14:foregroundMark x1="42322" y1="24030" x2="42322" y2="24030"/>
                        <a14:foregroundMark x1="42322" y1="24030" x2="42322" y2="24030"/>
                        <a14:backgroundMark x1="57048" y1="53134" x2="56982" y2="61990"/>
                        <a14:backgroundMark x1="56982" y1="61990" x2="57048" y2="54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88" r="-1" b="9637"/>
          <a:stretch/>
        </p:blipFill>
        <p:spPr>
          <a:xfrm>
            <a:off x="-1313386" y="-18938"/>
            <a:ext cx="12519820" cy="685661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9632603-447F-4389-863D-9820DB991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6951981" y="0"/>
            <a:ext cx="5236971" cy="6858001"/>
            <a:chOff x="6951981" y="0"/>
            <a:chExt cx="5236971" cy="68580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54F4BB5-9639-4525-A748-2B2D8FDB1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51981" y="692703"/>
              <a:ext cx="5236971" cy="616529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D9AF55E-83EF-4A42-A236-590299A7B9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16200000" flipH="1">
              <a:off x="7618603" y="-373126"/>
              <a:ext cx="4197223" cy="4943475"/>
            </a:xfrm>
            <a:prstGeom prst="rect">
              <a:avLst/>
            </a:prstGeom>
          </p:spPr>
        </p:pic>
      </p:grpSp>
      <p:sp>
        <p:nvSpPr>
          <p:cNvPr id="3" name="object 11">
            <a:extLst>
              <a:ext uri="{FF2B5EF4-FFF2-40B4-BE49-F238E27FC236}">
                <a16:creationId xmlns:a16="http://schemas.microsoft.com/office/drawing/2014/main" id="{A40B98B5-FBE8-4AE7-B36D-C2038595B588}"/>
              </a:ext>
            </a:extLst>
          </p:cNvPr>
          <p:cNvSpPr txBox="1"/>
          <p:nvPr/>
        </p:nvSpPr>
        <p:spPr>
          <a:xfrm>
            <a:off x="463217" y="-175507"/>
            <a:ext cx="11670630" cy="50843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287458" marR="282377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Case You Haven’t Heard it Today,</a:t>
            </a:r>
          </a:p>
          <a:p>
            <a:pPr marL="287458" marR="282377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287458" marR="282377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Let Us Be the First to Say…</a:t>
            </a:r>
          </a:p>
          <a:p>
            <a:pPr marL="287458" marR="282377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287458" marR="282377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LOVE YOU!</a:t>
            </a:r>
          </a:p>
        </p:txBody>
      </p:sp>
    </p:spTree>
    <p:extLst>
      <p:ext uri="{BB962C8B-B14F-4D97-AF65-F5344CB8AC3E}">
        <p14:creationId xmlns:p14="http://schemas.microsoft.com/office/powerpoint/2010/main" val="21412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10E06F9-9F12-4D1B-92C0-4B30818D0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5EFE88-F6A7-4B53-AF99-227DFC56A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30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9AF5CF-AE21-453A-8D3F-6D9FC64A1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58396" y="0"/>
            <a:ext cx="623059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69C724-4437-4DAF-BB11-862707AE0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772" y="1377547"/>
            <a:ext cx="4785546" cy="3155419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FF"/>
                </a:solidFill>
              </a:rPr>
              <a:t>What does ‘responsibility’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or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‘being responsible’ 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mean?</a:t>
            </a:r>
          </a:p>
        </p:txBody>
      </p:sp>
      <p:pic>
        <p:nvPicPr>
          <p:cNvPr id="8" name="Picture 7" descr="Classmate pushing student in wheelchair">
            <a:extLst>
              <a:ext uri="{FF2B5EF4-FFF2-40B4-BE49-F238E27FC236}">
                <a16:creationId xmlns:a16="http://schemas.microsoft.com/office/drawing/2014/main" id="{0ABD4B22-0257-4697-AC73-FCB8986EA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6" r="3" b="3700"/>
          <a:stretch/>
        </p:blipFill>
        <p:spPr>
          <a:xfrm>
            <a:off x="6143776" y="10"/>
            <a:ext cx="6069006" cy="3438811"/>
          </a:xfrm>
          <a:prstGeom prst="rect">
            <a:avLst/>
          </a:prstGeom>
        </p:spPr>
      </p:pic>
      <p:pic>
        <p:nvPicPr>
          <p:cNvPr id="5" name="Picture 3" descr="Exclamation mark on a yellow background">
            <a:extLst>
              <a:ext uri="{FF2B5EF4-FFF2-40B4-BE49-F238E27FC236}">
                <a16:creationId xmlns:a16="http://schemas.microsoft.com/office/drawing/2014/main" id="{10D1A6B9-4C27-4828-8596-B81C1C9D7A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450" r="3" b="3"/>
          <a:stretch/>
        </p:blipFill>
        <p:spPr>
          <a:xfrm>
            <a:off x="6143776" y="3419179"/>
            <a:ext cx="6069006" cy="343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6FD602-3113-4FC4-982F-15099614D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3048" y="0"/>
            <a:ext cx="7724071" cy="6858000"/>
            <a:chOff x="4464881" y="0"/>
            <a:chExt cx="7724071" cy="6858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8C81AF-BEDB-486F-AB26-181C63BF14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08D8EF1-80CA-4FAD-BD38-F379CECC3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pic>
        <p:nvPicPr>
          <p:cNvPr id="7" name="Graphic 6" descr="Decision">
            <a:extLst>
              <a:ext uri="{FF2B5EF4-FFF2-40B4-BE49-F238E27FC236}">
                <a16:creationId xmlns:a16="http://schemas.microsoft.com/office/drawing/2014/main" id="{2036A523-9F58-41ED-BFE1-BC88C6B2D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317" y="3192134"/>
            <a:ext cx="3591092" cy="3591092"/>
          </a:xfrm>
          <a:prstGeom prst="rect">
            <a:avLst/>
          </a:prstGeom>
        </p:spPr>
      </p:pic>
      <p:pic>
        <p:nvPicPr>
          <p:cNvPr id="5" name="Picture 4" descr="Children looking out of small square open windows, smiling and waving">
            <a:extLst>
              <a:ext uri="{FF2B5EF4-FFF2-40B4-BE49-F238E27FC236}">
                <a16:creationId xmlns:a16="http://schemas.microsoft.com/office/drawing/2014/main" id="{1C270995-2A75-4F50-9428-84C2396ED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" y="0"/>
            <a:ext cx="4752753" cy="316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57CAC4-6F92-4AFB-BE1B-CB1BEF8E6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566" y="149548"/>
            <a:ext cx="8182752" cy="1243537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+mn-lt"/>
              </a:rPr>
              <a:t>Responsibility means…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DB638-FE77-4173-9DF9-4CA331A0E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4401" y="1295402"/>
            <a:ext cx="7472044" cy="50678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/>
              <a:t>“</a:t>
            </a:r>
            <a:r>
              <a:rPr lang="en-US" sz="4800" b="1" dirty="0"/>
              <a:t>being accountable </a:t>
            </a:r>
            <a:r>
              <a:rPr lang="en-US" sz="4800" dirty="0"/>
              <a:t>(taking the credit or blame) for my decisions and actions and for the </a:t>
            </a:r>
            <a:r>
              <a:rPr lang="en-US" sz="4800" b="1" dirty="0"/>
              <a:t>consequences</a:t>
            </a:r>
            <a:r>
              <a:rPr lang="en-US" sz="4800" dirty="0"/>
              <a:t> of my decisions and actions.”</a:t>
            </a:r>
          </a:p>
        </p:txBody>
      </p:sp>
    </p:spTree>
    <p:extLst>
      <p:ext uri="{BB962C8B-B14F-4D97-AF65-F5344CB8AC3E}">
        <p14:creationId xmlns:p14="http://schemas.microsoft.com/office/powerpoint/2010/main" val="2427541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526B7A-4801-4FD1-95C8-03AF22629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2BFCFE-FD78-4EDF-BEFE-CC444DC5F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292BAD4-5BB2-4CD3-AB5B-C35EF9F7D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1"/>
            <a:ext cx="5236971" cy="6858000"/>
            <a:chOff x="20829" y="1"/>
            <a:chExt cx="5236971" cy="685799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A91DE0E-6861-418E-964C-304C560A3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9" y="692703"/>
              <a:ext cx="5236971" cy="616529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E848AF8-FC50-42AF-8B5B-3F6D2EC34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4" b="19117"/>
            <a:stretch/>
          </p:blipFill>
          <p:spPr>
            <a:xfrm rot="5400000">
              <a:off x="393956" y="-373126"/>
              <a:ext cx="4197222" cy="4943475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629C0B3-01E5-4A82-B87C-62B1483F1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4DFA784-845D-4F99-B808-5C025E39B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228" y="685800"/>
            <a:ext cx="10820400" cy="54864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7CAC4-6F92-4AFB-BE1B-CB1BEF8E6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861" y="901760"/>
            <a:ext cx="6912793" cy="10242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latin typeface="+mn-lt"/>
              </a:rPr>
              <a:t>DISCUSS THIS QUOTE: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DB638-FE77-4173-9DF9-4CA331A0E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1781" y="2030510"/>
            <a:ext cx="7179847" cy="403025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5400" b="1" dirty="0"/>
              <a:t>”Handle your business or </a:t>
            </a:r>
          </a:p>
          <a:p>
            <a:pPr marL="0" indent="0" algn="ctr">
              <a:buNone/>
            </a:pPr>
            <a:r>
              <a:rPr lang="en-US" sz="5400" b="1" dirty="0"/>
              <a:t>your business will handle you.”</a:t>
            </a:r>
          </a:p>
        </p:txBody>
      </p:sp>
      <p:pic>
        <p:nvPicPr>
          <p:cNvPr id="5" name="Picture 4" descr="Young man in the city">
            <a:extLst>
              <a:ext uri="{FF2B5EF4-FFF2-40B4-BE49-F238E27FC236}">
                <a16:creationId xmlns:a16="http://schemas.microsoft.com/office/drawing/2014/main" id="{47D58C2D-9CED-42CE-A83B-C4E9A8346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" y="2141941"/>
            <a:ext cx="4467830" cy="298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42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BC8BBE5-981E-4B0B-9654-32B5668BF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6238B23-7848-4B0F-BFFC-7C0E6C305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977E703-46B3-4517-877D-764259CE5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16F22691-4426-4E20-AA0B-79FA8FDF9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3074" name="Rectangle 2">
            <a:extLst>
              <a:ext uri="{FF2B5EF4-FFF2-40B4-BE49-F238E27FC236}">
                <a16:creationId xmlns:a16="http://schemas.microsoft.com/office/drawing/2014/main" id="{164E5BA6-E30F-46EC-AA52-0584F3802F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711" y="386119"/>
            <a:ext cx="8093149" cy="1033160"/>
          </a:xfrm>
        </p:spPr>
        <p:txBody>
          <a:bodyPr anchor="ctr">
            <a:normAutofit fontScale="90000"/>
          </a:bodyPr>
          <a:lstStyle/>
          <a:p>
            <a:pPr eaLnBrk="1" hangingPunct="1">
              <a:lnSpc>
                <a:spcPct val="90000"/>
              </a:lnSpc>
              <a:defRPr/>
            </a:pPr>
            <a:br>
              <a:rPr lang="en-US" sz="3700" b="1" dirty="0">
                <a:latin typeface="+mn-lt"/>
              </a:rPr>
            </a:br>
            <a:r>
              <a:rPr lang="en-US" sz="5400" b="1" dirty="0">
                <a:latin typeface="+mn-lt"/>
              </a:rPr>
              <a:t>RESPONSIBILITY QUIZ</a:t>
            </a:r>
            <a:br>
              <a:rPr lang="en-US" sz="3700" dirty="0">
                <a:latin typeface="Comic Sans MS" pitchFamily="66" charset="0"/>
              </a:rPr>
            </a:br>
            <a:endParaRPr lang="en-CA" sz="3700" dirty="0">
              <a:latin typeface="Comic Sans MS" pitchFamily="66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FCACAD0-066E-4487-97BA-6AA5798F6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711" y="1480751"/>
            <a:ext cx="8621047" cy="5166369"/>
          </a:xfrm>
        </p:spPr>
        <p:txBody>
          <a:bodyPr anchor="ctr">
            <a:normAutofit fontScale="47500" lnSpcReduction="20000"/>
          </a:bodyPr>
          <a:lstStyle/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sz="7300" dirty="0"/>
              <a:t>I take good care of my own things.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sz="7300" dirty="0"/>
              <a:t>I own up when I know I did something wrong.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sz="7300" dirty="0"/>
              <a:t>I finish the tasks I start. 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sz="7300" dirty="0"/>
              <a:t>I take care of things that do not belong to me. 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sz="7300" dirty="0"/>
              <a:t>I do my assignments, homework and my share of group projects.</a:t>
            </a:r>
          </a:p>
          <a:p>
            <a:pPr eaLnBrk="1" hangingPunct="1">
              <a:buFont typeface="Wingdings" panose="05000000000000000000" pitchFamily="2" charset="2"/>
              <a:buChar char="ü"/>
              <a:defRPr/>
            </a:pPr>
            <a:r>
              <a:rPr lang="en-US" sz="7300" dirty="0"/>
              <a:t>I get to school and my classes on time.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CA" sz="1800" dirty="0">
              <a:latin typeface="Comic Sans MS" pitchFamily="66" charset="0"/>
            </a:endParaRPr>
          </a:p>
        </p:txBody>
      </p:sp>
      <p:pic>
        <p:nvPicPr>
          <p:cNvPr id="71" name="Graphic 70" descr="Dictionary Remove">
            <a:extLst>
              <a:ext uri="{FF2B5EF4-FFF2-40B4-BE49-F238E27FC236}">
                <a16:creationId xmlns:a16="http://schemas.microsoft.com/office/drawing/2014/main" id="{1012D095-7A22-4B81-B15D-CA5984CE5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5861" y="1295402"/>
            <a:ext cx="4233344" cy="4724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BCCBD1A-4875-48D3-81CD-EE7F67AD9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8447" y="207335"/>
            <a:ext cx="10895106" cy="96224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5400" b="1" dirty="0">
                <a:latin typeface="+mn-lt"/>
              </a:rPr>
              <a:t>HOW DID YOU DO?</a:t>
            </a:r>
            <a:endParaRPr lang="en-CA" sz="5400" b="1" dirty="0">
              <a:latin typeface="+mn-lt"/>
            </a:endParaRPr>
          </a:p>
        </p:txBody>
      </p:sp>
      <p:graphicFrame>
        <p:nvGraphicFramePr>
          <p:cNvPr id="4101" name="Rectangle 3">
            <a:extLst>
              <a:ext uri="{FF2B5EF4-FFF2-40B4-BE49-F238E27FC236}">
                <a16:creationId xmlns:a16="http://schemas.microsoft.com/office/drawing/2014/main" id="{398AD596-0A4C-4F59-8CC4-6E8499B28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030558"/>
              </p:ext>
            </p:extLst>
          </p:nvPr>
        </p:nvGraphicFramePr>
        <p:xfrm>
          <a:off x="324293" y="1169582"/>
          <a:ext cx="11807456" cy="5688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spcBef>
                <a:spcPts val="0"/>
              </a:spcBef>
              <a:buSzPts val="2800"/>
            </a:pPr>
            <a:r>
              <a:rPr lang="en-US" dirty="0"/>
              <a:t>POSITIVES &amp; NEGATIVES</a:t>
            </a:r>
            <a:endParaRPr dirty="0"/>
          </a:p>
        </p:txBody>
      </p:sp>
      <p:sp>
        <p:nvSpPr>
          <p:cNvPr id="72" name="Google Shape;72;p14"/>
          <p:cNvSpPr txBox="1"/>
          <p:nvPr/>
        </p:nvSpPr>
        <p:spPr>
          <a:xfrm>
            <a:off x="1096085" y="2310031"/>
            <a:ext cx="6097191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1600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 responsibility is something you are expected to do</a:t>
            </a:r>
            <a:endParaRPr sz="2400" dirty="0"/>
          </a:p>
        </p:txBody>
      </p:sp>
      <p:sp>
        <p:nvSpPr>
          <p:cNvPr id="73" name="Google Shape;73;p14"/>
          <p:cNvSpPr/>
          <p:nvPr/>
        </p:nvSpPr>
        <p:spPr>
          <a:xfrm>
            <a:off x="560968" y="2858701"/>
            <a:ext cx="3676073" cy="1173019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467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When you </a:t>
            </a:r>
            <a:r>
              <a:rPr lang="en-US" sz="1467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</a:t>
            </a:r>
            <a:r>
              <a:rPr lang="en-US" sz="1467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1467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467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something you are responsible for</a:t>
            </a:r>
            <a:endParaRPr sz="2400" dirty="0"/>
          </a:p>
        </p:txBody>
      </p:sp>
      <p:sp>
        <p:nvSpPr>
          <p:cNvPr id="74" name="Google Shape;74;p14"/>
          <p:cNvSpPr/>
          <p:nvPr/>
        </p:nvSpPr>
        <p:spPr>
          <a:xfrm>
            <a:off x="3756752" y="2858701"/>
            <a:ext cx="3676073" cy="1173019"/>
          </a:xfrm>
          <a:prstGeom prst="chevron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467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There is a </a:t>
            </a:r>
            <a:r>
              <a:rPr lang="en-US" sz="1467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POSITIVE </a:t>
            </a:r>
            <a:r>
              <a:rPr lang="en-US" sz="1467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result</a:t>
            </a:r>
            <a:endParaRPr sz="2400" dirty="0"/>
          </a:p>
        </p:txBody>
      </p:sp>
      <p:sp>
        <p:nvSpPr>
          <p:cNvPr id="75" name="Google Shape;75;p14"/>
          <p:cNvSpPr/>
          <p:nvPr/>
        </p:nvSpPr>
        <p:spPr>
          <a:xfrm>
            <a:off x="560968" y="4308321"/>
            <a:ext cx="3676073" cy="1178432"/>
          </a:xfrm>
          <a:prstGeom prst="chevron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467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When you </a:t>
            </a:r>
            <a:r>
              <a:rPr lang="en-US" sz="1467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DON’T</a:t>
            </a:r>
            <a:r>
              <a:rPr lang="en-US" sz="1467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do something you are responsible for</a:t>
            </a:r>
            <a:endParaRPr sz="2400" dirty="0"/>
          </a:p>
        </p:txBody>
      </p:sp>
      <p:sp>
        <p:nvSpPr>
          <p:cNvPr id="76" name="Google Shape;76;p14"/>
          <p:cNvSpPr/>
          <p:nvPr/>
        </p:nvSpPr>
        <p:spPr>
          <a:xfrm>
            <a:off x="3756752" y="4308321"/>
            <a:ext cx="3676073" cy="1178432"/>
          </a:xfrm>
          <a:prstGeom prst="chevron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1467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There is a </a:t>
            </a:r>
            <a:r>
              <a:rPr lang="en-US" sz="1467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NEGATIVE </a:t>
            </a:r>
            <a:r>
              <a:rPr lang="en-US" sz="1467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consequence</a:t>
            </a:r>
            <a:endParaRPr sz="2400" dirty="0"/>
          </a:p>
        </p:txBody>
      </p:sp>
      <p:sp>
        <p:nvSpPr>
          <p:cNvPr id="77" name="Google Shape;77;p14"/>
          <p:cNvSpPr/>
          <p:nvPr/>
        </p:nvSpPr>
        <p:spPr>
          <a:xfrm>
            <a:off x="7869444" y="2189065"/>
            <a:ext cx="3639128" cy="368530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8129907" y="2978627"/>
            <a:ext cx="3075671" cy="2421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en-US" sz="1867" b="1" dirty="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Being responsible means</a:t>
            </a:r>
            <a:endParaRPr sz="2400" dirty="0">
              <a:solidFill>
                <a:schemeClr val="accent1"/>
              </a:solidFill>
            </a:endParaRPr>
          </a:p>
          <a:p>
            <a:pPr algn="ctr"/>
            <a:br>
              <a:rPr lang="en-US" sz="1867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1867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you do the things you are supposed to do</a:t>
            </a:r>
            <a:endParaRPr sz="2400" dirty="0"/>
          </a:p>
          <a:p>
            <a:pPr algn="ctr"/>
            <a:r>
              <a:rPr lang="en-US" sz="1867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AND </a:t>
            </a:r>
            <a:endParaRPr sz="1867" b="1" dirty="0">
              <a:solidFill>
                <a:schemeClr val="dk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algn="ctr"/>
            <a:r>
              <a:rPr lang="en-US" sz="1867" b="1" dirty="0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you accept the results of your actions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D5331B-6E57-4C50-8FBB-431781288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DE061-B102-4D19-99CB-F2FF50831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982" y="-56679"/>
            <a:ext cx="6206017" cy="160903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TAKING RESPONSIBILITY IS…</a:t>
            </a:r>
          </a:p>
        </p:txBody>
      </p:sp>
      <p:pic>
        <p:nvPicPr>
          <p:cNvPr id="5" name="Picture 4" descr="Brown wooden bowling pins and bowling ball">
            <a:extLst>
              <a:ext uri="{FF2B5EF4-FFF2-40B4-BE49-F238E27FC236}">
                <a16:creationId xmlns:a16="http://schemas.microsoft.com/office/drawing/2014/main" id="{65225D92-C208-406C-9C6C-DEC5E3418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8" r="1819"/>
          <a:stretch/>
        </p:blipFill>
        <p:spPr>
          <a:xfrm>
            <a:off x="-1" y="10"/>
            <a:ext cx="5985983" cy="6857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4A40E9D-B0FA-4A78-B58C-87A64C4FD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727783" y="5080"/>
            <a:ext cx="3464215" cy="4598234"/>
            <a:chOff x="8059620" y="41922"/>
            <a:chExt cx="3997615" cy="681607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EBF341-3BD6-4B3B-9B47-1FCC74EB7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078DAA6-6247-4C19-B6CD-81D79702EC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alphaModFix am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BA039-9222-4E54-B615-AA34F7682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5589" y="1456661"/>
            <a:ext cx="5985982" cy="530564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solidFill>
                  <a:schemeClr val="bg1"/>
                </a:solidFill>
              </a:rPr>
              <a:t>Not blaming others or making excuses</a:t>
            </a:r>
          </a:p>
          <a:p>
            <a:pPr marL="0" indent="0" eaLnBrk="1" hangingPunct="1">
              <a:lnSpc>
                <a:spcPct val="100000"/>
              </a:lnSpc>
              <a:buClr>
                <a:schemeClr val="bg1"/>
              </a:buClr>
              <a:buNone/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solidFill>
                  <a:schemeClr val="bg1"/>
                </a:solidFill>
              </a:rPr>
              <a:t>Owning up to our actions; admit to making mistakes</a:t>
            </a:r>
          </a:p>
          <a:p>
            <a:pPr eaLnBrk="1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solidFill>
                  <a:schemeClr val="bg1"/>
                </a:solidFill>
              </a:rPr>
              <a:t>Owning how we choose to think or feel</a:t>
            </a:r>
          </a:p>
          <a:p>
            <a:pPr eaLnBrk="1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solidFill>
                  <a:schemeClr val="bg1"/>
                </a:solidFill>
              </a:rPr>
              <a:t>Taking care of our health and personal hygiene</a:t>
            </a:r>
          </a:p>
          <a:p>
            <a:pPr eaLnBrk="1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solidFill>
                  <a:schemeClr val="bg1"/>
                </a:solidFill>
              </a:rPr>
              <a:t>Owning our behavior, attitude and character</a:t>
            </a:r>
          </a:p>
          <a:p>
            <a:pPr marL="0" indent="0">
              <a:lnSpc>
                <a:spcPct val="100000"/>
              </a:lnSpc>
              <a:buClr>
                <a:schemeClr val="bg1"/>
              </a:buClr>
              <a:buNone/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solidFill>
                  <a:schemeClr val="bg1"/>
                </a:solidFill>
              </a:rPr>
              <a:t>Being accountable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q"/>
              <a:defRPr/>
            </a:pPr>
            <a:endParaRPr lang="en-US" sz="2000" b="1" dirty="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q"/>
              <a:defRPr/>
            </a:pPr>
            <a:endParaRPr lang="en-CA" sz="24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buClr>
                <a:schemeClr val="tx1"/>
              </a:buClr>
            </a:pPr>
            <a:endParaRPr lang="en-US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44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" name="Rectangle 137">
            <a:extLst>
              <a:ext uri="{FF2B5EF4-FFF2-40B4-BE49-F238E27FC236}">
                <a16:creationId xmlns:a16="http://schemas.microsoft.com/office/drawing/2014/main" id="{A4FB2F27-3F7D-440E-A905-86607A926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AF678C14-A033-4139-BCA9-8382B0396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18CCFCC-37BE-4D59-9025-3B554F8B5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8194385" y="0"/>
            <a:ext cx="3997615" cy="6816079"/>
            <a:chOff x="8059620" y="41922"/>
            <a:chExt cx="3997615" cy="6816077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5F7C1472-3879-4EA4-A74A-FD61F9C1AE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72808E72-61DC-4849-9CAC-C198B4CEE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4098" name="Rectangle 2">
            <a:extLst>
              <a:ext uri="{FF2B5EF4-FFF2-40B4-BE49-F238E27FC236}">
                <a16:creationId xmlns:a16="http://schemas.microsoft.com/office/drawing/2014/main" id="{9BCCBD1A-4875-48D3-81CD-EE7F67AD9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2316" y="114272"/>
            <a:ext cx="6742814" cy="1066800"/>
          </a:xfrm>
        </p:spPr>
        <p:txBody>
          <a:bodyPr anchor="b">
            <a:normAutofit/>
          </a:bodyPr>
          <a:lstStyle/>
          <a:p>
            <a:pPr algn="ctr" eaLnBrk="1" hangingPunct="1">
              <a:defRPr/>
            </a:pPr>
            <a:r>
              <a:rPr lang="en-CA" sz="4000" b="1" dirty="0">
                <a:latin typeface="+mn-lt"/>
              </a:rPr>
              <a:t>EXCUSES</a:t>
            </a:r>
          </a:p>
        </p:txBody>
      </p:sp>
      <p:pic>
        <p:nvPicPr>
          <p:cNvPr id="5" name="Picture 4" descr="Person raising hand">
            <a:extLst>
              <a:ext uri="{FF2B5EF4-FFF2-40B4-BE49-F238E27FC236}">
                <a16:creationId xmlns:a16="http://schemas.microsoft.com/office/drawing/2014/main" id="{C8A50592-C795-4FAD-AE12-6F54FA7125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8" b="26822"/>
          <a:stretch/>
        </p:blipFill>
        <p:spPr>
          <a:xfrm>
            <a:off x="5255" y="3352800"/>
            <a:ext cx="12186745" cy="3505200"/>
          </a:xfrm>
          <a:prstGeom prst="rect">
            <a:avLst/>
          </a:prstGeom>
        </p:spPr>
      </p:pic>
      <p:graphicFrame>
        <p:nvGraphicFramePr>
          <p:cNvPr id="4101" name="Rectangle 3">
            <a:extLst>
              <a:ext uri="{FF2B5EF4-FFF2-40B4-BE49-F238E27FC236}">
                <a16:creationId xmlns:a16="http://schemas.microsoft.com/office/drawing/2014/main" id="{398AD596-0A4C-4F59-8CC4-6E8499B28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9048601"/>
              </p:ext>
            </p:extLst>
          </p:nvPr>
        </p:nvGraphicFramePr>
        <p:xfrm>
          <a:off x="1174898" y="1345933"/>
          <a:ext cx="9542721" cy="1794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3439188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appledVTI">
  <a:themeElements>
    <a:clrScheme name="AnalogousFromRegularSeedRightStep">
      <a:dk1>
        <a:srgbClr val="000000"/>
      </a:dk1>
      <a:lt1>
        <a:srgbClr val="FFFFFF"/>
      </a:lt1>
      <a:dk2>
        <a:srgbClr val="3A3621"/>
      </a:dk2>
      <a:lt2>
        <a:srgbClr val="E2E5E8"/>
      </a:lt2>
      <a:accent1>
        <a:srgbClr val="E37A2D"/>
      </a:accent1>
      <a:accent2>
        <a:srgbClr val="B99F18"/>
      </a:accent2>
      <a:accent3>
        <a:srgbClr val="8BB022"/>
      </a:accent3>
      <a:accent4>
        <a:srgbClr val="4CB918"/>
      </a:accent4>
      <a:accent5>
        <a:srgbClr val="25BB32"/>
      </a:accent5>
      <a:accent6>
        <a:srgbClr val="18B96A"/>
      </a:accent6>
      <a:hlink>
        <a:srgbClr val="3F89BF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421</Words>
  <Application>Microsoft Office PowerPoint</Application>
  <PresentationFormat>Widescreen</PresentationFormat>
  <Paragraphs>70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Avenir Next LT Pro</vt:lpstr>
      <vt:lpstr>AvenirNext LT Pro Medium</vt:lpstr>
      <vt:lpstr>Calibri</vt:lpstr>
      <vt:lpstr>Comic Sans MS</vt:lpstr>
      <vt:lpstr>Montserrat</vt:lpstr>
      <vt:lpstr>Montserrat SemiBold</vt:lpstr>
      <vt:lpstr>Sabon Next LT</vt:lpstr>
      <vt:lpstr>Wingdings</vt:lpstr>
      <vt:lpstr>DappledVTI</vt:lpstr>
      <vt:lpstr>RESPONSIBILITY</vt:lpstr>
      <vt:lpstr>What does ‘responsibility’  or  ‘being responsible’  mean?</vt:lpstr>
      <vt:lpstr>Responsibility means…</vt:lpstr>
      <vt:lpstr>DISCUSS THIS QUOTE:</vt:lpstr>
      <vt:lpstr> RESPONSIBILITY QUIZ </vt:lpstr>
      <vt:lpstr>HOW DID YOU DO?</vt:lpstr>
      <vt:lpstr>POSITIVES &amp; NEGATIVES</vt:lpstr>
      <vt:lpstr>TAKING RESPONSIBILITY IS…</vt:lpstr>
      <vt:lpstr>EXCUSES</vt:lpstr>
      <vt:lpstr>SIX AREAS WE ARE RESPONSIBLE</vt:lpstr>
      <vt:lpstr>WHY IS BEING RESPONSIBLE IMPORTANT?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RESPONSIBILITY</dc:title>
  <dc:creator>Vicki Collins</dc:creator>
  <cp:lastModifiedBy>Vicki Collins</cp:lastModifiedBy>
  <cp:revision>4</cp:revision>
  <dcterms:created xsi:type="dcterms:W3CDTF">2022-02-24T16:28:10Z</dcterms:created>
  <dcterms:modified xsi:type="dcterms:W3CDTF">2022-03-01T01:45:09Z</dcterms:modified>
</cp:coreProperties>
</file>