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8" r:id="rId5"/>
    <p:sldId id="274" r:id="rId6"/>
    <p:sldId id="267" r:id="rId7"/>
    <p:sldId id="260" r:id="rId8"/>
    <p:sldId id="273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16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7F3DB9-538B-42DF-89EC-A3BB90C590B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7424A2F-55AD-4E5D-97C6-69D85CFAA8D8}">
      <dgm:prSet/>
      <dgm:spPr/>
      <dgm:t>
        <a:bodyPr/>
        <a:lstStyle/>
        <a:p>
          <a:r>
            <a:rPr lang="en-US" i="1" dirty="0"/>
            <a:t>“The time for all </a:t>
          </a:r>
          <a:r>
            <a:rPr lang="en-US" i="1" dirty="0" err="1"/>
            <a:t>Whos</a:t>
          </a:r>
          <a:r>
            <a:rPr lang="en-US" i="1" dirty="0"/>
            <a:t> who have blood that is red, </a:t>
          </a:r>
          <a:endParaRPr lang="en-US" dirty="0"/>
        </a:p>
      </dgm:t>
    </dgm:pt>
    <dgm:pt modelId="{3E309651-BB85-47BA-AD90-266240235663}" type="parTrans" cxnId="{525D8D8D-51B8-4748-AEDE-29D79BDBD866}">
      <dgm:prSet/>
      <dgm:spPr/>
      <dgm:t>
        <a:bodyPr/>
        <a:lstStyle/>
        <a:p>
          <a:endParaRPr lang="en-US"/>
        </a:p>
      </dgm:t>
    </dgm:pt>
    <dgm:pt modelId="{09B468AA-782D-4FB6-9E85-4179FF44B9FE}" type="sibTrans" cxnId="{525D8D8D-51B8-4748-AEDE-29D79BDBD866}">
      <dgm:prSet/>
      <dgm:spPr/>
      <dgm:t>
        <a:bodyPr/>
        <a:lstStyle/>
        <a:p>
          <a:endParaRPr lang="en-US"/>
        </a:p>
      </dgm:t>
    </dgm:pt>
    <dgm:pt modelId="{D0926460-EE80-4B53-81AD-1E6A26BDDBA9}">
      <dgm:prSet/>
      <dgm:spPr/>
      <dgm:t>
        <a:bodyPr/>
        <a:lstStyle/>
        <a:p>
          <a:r>
            <a:rPr lang="en-US" i="1" dirty="0"/>
            <a:t>To come to the aid of their country!”, he said. </a:t>
          </a:r>
          <a:endParaRPr lang="en-US" dirty="0"/>
        </a:p>
      </dgm:t>
    </dgm:pt>
    <dgm:pt modelId="{47C9AA5F-B03D-4877-A2EC-07C886698219}" type="parTrans" cxnId="{BE540161-0605-4CAE-8E7F-AFCFEB5F0D45}">
      <dgm:prSet/>
      <dgm:spPr/>
      <dgm:t>
        <a:bodyPr/>
        <a:lstStyle/>
        <a:p>
          <a:endParaRPr lang="en-US"/>
        </a:p>
      </dgm:t>
    </dgm:pt>
    <dgm:pt modelId="{EAB01297-4899-4B3A-94A5-071158ABB598}" type="sibTrans" cxnId="{BE540161-0605-4CAE-8E7F-AFCFEB5F0D45}">
      <dgm:prSet/>
      <dgm:spPr/>
      <dgm:t>
        <a:bodyPr/>
        <a:lstStyle/>
        <a:p>
          <a:endParaRPr lang="en-US"/>
        </a:p>
      </dgm:t>
    </dgm:pt>
    <dgm:pt modelId="{08FCF137-792A-4B7A-A96F-D3D141154764}">
      <dgm:prSet/>
      <dgm:spPr/>
      <dgm:t>
        <a:bodyPr/>
        <a:lstStyle/>
        <a:p>
          <a:r>
            <a:rPr lang="en-US" i="1"/>
            <a:t>“We’ve GOT to make noises in greater amounts! </a:t>
          </a:r>
          <a:endParaRPr lang="en-US"/>
        </a:p>
      </dgm:t>
    </dgm:pt>
    <dgm:pt modelId="{C12BC282-B267-46A2-8E0F-86B734C68946}" type="parTrans" cxnId="{367BDC43-35E3-437A-AC2C-65007B59631C}">
      <dgm:prSet/>
      <dgm:spPr/>
      <dgm:t>
        <a:bodyPr/>
        <a:lstStyle/>
        <a:p>
          <a:endParaRPr lang="en-US"/>
        </a:p>
      </dgm:t>
    </dgm:pt>
    <dgm:pt modelId="{3CBB0806-827F-4A45-8ABB-0CEF9EAFB112}" type="sibTrans" cxnId="{367BDC43-35E3-437A-AC2C-65007B59631C}">
      <dgm:prSet/>
      <dgm:spPr/>
      <dgm:t>
        <a:bodyPr/>
        <a:lstStyle/>
        <a:p>
          <a:endParaRPr lang="en-US"/>
        </a:p>
      </dgm:t>
    </dgm:pt>
    <dgm:pt modelId="{17D7246A-5D25-4D8E-A630-3C4A2DA48623}">
      <dgm:prSet/>
      <dgm:spPr/>
      <dgm:t>
        <a:bodyPr/>
        <a:lstStyle/>
        <a:p>
          <a:r>
            <a:rPr lang="en-US" i="1"/>
            <a:t>So, open your mouth, lad!  For every voice counts!”</a:t>
          </a:r>
          <a:endParaRPr lang="en-US"/>
        </a:p>
      </dgm:t>
    </dgm:pt>
    <dgm:pt modelId="{7E8CB306-C52E-4545-A94E-1FD72472A886}" type="parTrans" cxnId="{8A092184-BF4E-4B10-90F5-CC6D651A2D90}">
      <dgm:prSet/>
      <dgm:spPr/>
      <dgm:t>
        <a:bodyPr/>
        <a:lstStyle/>
        <a:p>
          <a:endParaRPr lang="en-US"/>
        </a:p>
      </dgm:t>
    </dgm:pt>
    <dgm:pt modelId="{573347B8-2013-4289-9D75-1EA85E0A581D}" type="sibTrans" cxnId="{8A092184-BF4E-4B10-90F5-CC6D651A2D90}">
      <dgm:prSet/>
      <dgm:spPr/>
      <dgm:t>
        <a:bodyPr/>
        <a:lstStyle/>
        <a:p>
          <a:endParaRPr lang="en-US"/>
        </a:p>
      </dgm:t>
    </dgm:pt>
    <dgm:pt modelId="{05191652-DE51-4A1A-86E4-2001104799CC}" type="pres">
      <dgm:prSet presAssocID="{637F3DB9-538B-42DF-89EC-A3BB90C590B1}" presName="vert0" presStyleCnt="0">
        <dgm:presLayoutVars>
          <dgm:dir/>
          <dgm:animOne val="branch"/>
          <dgm:animLvl val="lvl"/>
        </dgm:presLayoutVars>
      </dgm:prSet>
      <dgm:spPr/>
    </dgm:pt>
    <dgm:pt modelId="{03BEC781-4963-4F44-BD2B-D59394A839E8}" type="pres">
      <dgm:prSet presAssocID="{47424A2F-55AD-4E5D-97C6-69D85CFAA8D8}" presName="thickLine" presStyleLbl="alignNode1" presStyleIdx="0" presStyleCnt="4"/>
      <dgm:spPr/>
    </dgm:pt>
    <dgm:pt modelId="{6CA25E6E-4CA5-4560-857E-4338238536A9}" type="pres">
      <dgm:prSet presAssocID="{47424A2F-55AD-4E5D-97C6-69D85CFAA8D8}" presName="horz1" presStyleCnt="0"/>
      <dgm:spPr/>
    </dgm:pt>
    <dgm:pt modelId="{2ACD172C-EC1A-490C-BCF8-638B9FA0AFC9}" type="pres">
      <dgm:prSet presAssocID="{47424A2F-55AD-4E5D-97C6-69D85CFAA8D8}" presName="tx1" presStyleLbl="revTx" presStyleIdx="0" presStyleCnt="4"/>
      <dgm:spPr/>
    </dgm:pt>
    <dgm:pt modelId="{DE93B7BA-F889-4325-A91D-D447F6C25470}" type="pres">
      <dgm:prSet presAssocID="{47424A2F-55AD-4E5D-97C6-69D85CFAA8D8}" presName="vert1" presStyleCnt="0"/>
      <dgm:spPr/>
    </dgm:pt>
    <dgm:pt modelId="{A055B2A4-07FF-43C8-9473-B1EE925E37DA}" type="pres">
      <dgm:prSet presAssocID="{D0926460-EE80-4B53-81AD-1E6A26BDDBA9}" presName="thickLine" presStyleLbl="alignNode1" presStyleIdx="1" presStyleCnt="4"/>
      <dgm:spPr/>
    </dgm:pt>
    <dgm:pt modelId="{2CC7016B-5C7D-452F-A5DC-21FC7A8F2A19}" type="pres">
      <dgm:prSet presAssocID="{D0926460-EE80-4B53-81AD-1E6A26BDDBA9}" presName="horz1" presStyleCnt="0"/>
      <dgm:spPr/>
    </dgm:pt>
    <dgm:pt modelId="{8BF1DD85-D2C0-4FBD-BA41-BB0B1A670F66}" type="pres">
      <dgm:prSet presAssocID="{D0926460-EE80-4B53-81AD-1E6A26BDDBA9}" presName="tx1" presStyleLbl="revTx" presStyleIdx="1" presStyleCnt="4"/>
      <dgm:spPr/>
    </dgm:pt>
    <dgm:pt modelId="{164514BC-DCCE-4940-AC7E-39CFDDB3655D}" type="pres">
      <dgm:prSet presAssocID="{D0926460-EE80-4B53-81AD-1E6A26BDDBA9}" presName="vert1" presStyleCnt="0"/>
      <dgm:spPr/>
    </dgm:pt>
    <dgm:pt modelId="{B670BD76-B192-40CC-8A8B-0C43198987A7}" type="pres">
      <dgm:prSet presAssocID="{08FCF137-792A-4B7A-A96F-D3D141154764}" presName="thickLine" presStyleLbl="alignNode1" presStyleIdx="2" presStyleCnt="4"/>
      <dgm:spPr/>
    </dgm:pt>
    <dgm:pt modelId="{F7678B82-0B29-4C43-A776-27D11646347D}" type="pres">
      <dgm:prSet presAssocID="{08FCF137-792A-4B7A-A96F-D3D141154764}" presName="horz1" presStyleCnt="0"/>
      <dgm:spPr/>
    </dgm:pt>
    <dgm:pt modelId="{9DD2D278-B561-402F-877F-D4AE683720BB}" type="pres">
      <dgm:prSet presAssocID="{08FCF137-792A-4B7A-A96F-D3D141154764}" presName="tx1" presStyleLbl="revTx" presStyleIdx="2" presStyleCnt="4"/>
      <dgm:spPr/>
    </dgm:pt>
    <dgm:pt modelId="{0503D1DD-4903-495D-891B-9698E0415674}" type="pres">
      <dgm:prSet presAssocID="{08FCF137-792A-4B7A-A96F-D3D141154764}" presName="vert1" presStyleCnt="0"/>
      <dgm:spPr/>
    </dgm:pt>
    <dgm:pt modelId="{3086ADF9-5DCB-43E3-864B-472411A43134}" type="pres">
      <dgm:prSet presAssocID="{17D7246A-5D25-4D8E-A630-3C4A2DA48623}" presName="thickLine" presStyleLbl="alignNode1" presStyleIdx="3" presStyleCnt="4"/>
      <dgm:spPr/>
    </dgm:pt>
    <dgm:pt modelId="{C160756C-2CF5-4888-81D6-4C3E8B549F2D}" type="pres">
      <dgm:prSet presAssocID="{17D7246A-5D25-4D8E-A630-3C4A2DA48623}" presName="horz1" presStyleCnt="0"/>
      <dgm:spPr/>
    </dgm:pt>
    <dgm:pt modelId="{488CBB6F-74E0-493B-8D9E-2564F352D328}" type="pres">
      <dgm:prSet presAssocID="{17D7246A-5D25-4D8E-A630-3C4A2DA48623}" presName="tx1" presStyleLbl="revTx" presStyleIdx="3" presStyleCnt="4"/>
      <dgm:spPr/>
    </dgm:pt>
    <dgm:pt modelId="{0DFEC94A-E9F3-4B70-BC5B-D661CA2D8D6D}" type="pres">
      <dgm:prSet presAssocID="{17D7246A-5D25-4D8E-A630-3C4A2DA48623}" presName="vert1" presStyleCnt="0"/>
      <dgm:spPr/>
    </dgm:pt>
  </dgm:ptLst>
  <dgm:cxnLst>
    <dgm:cxn modelId="{29C2CA04-D1DC-4DD3-A156-FB110C59DCF7}" type="presOf" srcId="{47424A2F-55AD-4E5D-97C6-69D85CFAA8D8}" destId="{2ACD172C-EC1A-490C-BCF8-638B9FA0AFC9}" srcOrd="0" destOrd="0" presId="urn:microsoft.com/office/officeart/2008/layout/LinedList"/>
    <dgm:cxn modelId="{5BDCAB1E-F572-43F8-9C62-31CDC5B0F81E}" type="presOf" srcId="{637F3DB9-538B-42DF-89EC-A3BB90C590B1}" destId="{05191652-DE51-4A1A-86E4-2001104799CC}" srcOrd="0" destOrd="0" presId="urn:microsoft.com/office/officeart/2008/layout/LinedList"/>
    <dgm:cxn modelId="{7E274428-3636-4D36-906E-5CBF6B7636D3}" type="presOf" srcId="{D0926460-EE80-4B53-81AD-1E6A26BDDBA9}" destId="{8BF1DD85-D2C0-4FBD-BA41-BB0B1A670F66}" srcOrd="0" destOrd="0" presId="urn:microsoft.com/office/officeart/2008/layout/LinedList"/>
    <dgm:cxn modelId="{348B7C37-3DC5-4770-B41B-FD42BC201F59}" type="presOf" srcId="{17D7246A-5D25-4D8E-A630-3C4A2DA48623}" destId="{488CBB6F-74E0-493B-8D9E-2564F352D328}" srcOrd="0" destOrd="0" presId="urn:microsoft.com/office/officeart/2008/layout/LinedList"/>
    <dgm:cxn modelId="{BE540161-0605-4CAE-8E7F-AFCFEB5F0D45}" srcId="{637F3DB9-538B-42DF-89EC-A3BB90C590B1}" destId="{D0926460-EE80-4B53-81AD-1E6A26BDDBA9}" srcOrd="1" destOrd="0" parTransId="{47C9AA5F-B03D-4877-A2EC-07C886698219}" sibTransId="{EAB01297-4899-4B3A-94A5-071158ABB598}"/>
    <dgm:cxn modelId="{367BDC43-35E3-437A-AC2C-65007B59631C}" srcId="{637F3DB9-538B-42DF-89EC-A3BB90C590B1}" destId="{08FCF137-792A-4B7A-A96F-D3D141154764}" srcOrd="2" destOrd="0" parTransId="{C12BC282-B267-46A2-8E0F-86B734C68946}" sibTransId="{3CBB0806-827F-4A45-8ABB-0CEF9EAFB112}"/>
    <dgm:cxn modelId="{57A1E54D-5DBB-43EC-A185-95DFA6BB553D}" type="presOf" srcId="{08FCF137-792A-4B7A-A96F-D3D141154764}" destId="{9DD2D278-B561-402F-877F-D4AE683720BB}" srcOrd="0" destOrd="0" presId="urn:microsoft.com/office/officeart/2008/layout/LinedList"/>
    <dgm:cxn modelId="{8A092184-BF4E-4B10-90F5-CC6D651A2D90}" srcId="{637F3DB9-538B-42DF-89EC-A3BB90C590B1}" destId="{17D7246A-5D25-4D8E-A630-3C4A2DA48623}" srcOrd="3" destOrd="0" parTransId="{7E8CB306-C52E-4545-A94E-1FD72472A886}" sibTransId="{573347B8-2013-4289-9D75-1EA85E0A581D}"/>
    <dgm:cxn modelId="{525D8D8D-51B8-4748-AEDE-29D79BDBD866}" srcId="{637F3DB9-538B-42DF-89EC-A3BB90C590B1}" destId="{47424A2F-55AD-4E5D-97C6-69D85CFAA8D8}" srcOrd="0" destOrd="0" parTransId="{3E309651-BB85-47BA-AD90-266240235663}" sibTransId="{09B468AA-782D-4FB6-9E85-4179FF44B9FE}"/>
    <dgm:cxn modelId="{C8A3F10C-BEAD-418A-8B07-1371591CB3F2}" type="presParOf" srcId="{05191652-DE51-4A1A-86E4-2001104799CC}" destId="{03BEC781-4963-4F44-BD2B-D59394A839E8}" srcOrd="0" destOrd="0" presId="urn:microsoft.com/office/officeart/2008/layout/LinedList"/>
    <dgm:cxn modelId="{C4D83CCD-68D7-40DB-8F33-F3D6DFFFEB98}" type="presParOf" srcId="{05191652-DE51-4A1A-86E4-2001104799CC}" destId="{6CA25E6E-4CA5-4560-857E-4338238536A9}" srcOrd="1" destOrd="0" presId="urn:microsoft.com/office/officeart/2008/layout/LinedList"/>
    <dgm:cxn modelId="{8775F7B8-49E6-4C5F-A2E1-C42C7D58A8BA}" type="presParOf" srcId="{6CA25E6E-4CA5-4560-857E-4338238536A9}" destId="{2ACD172C-EC1A-490C-BCF8-638B9FA0AFC9}" srcOrd="0" destOrd="0" presId="urn:microsoft.com/office/officeart/2008/layout/LinedList"/>
    <dgm:cxn modelId="{96D63103-4592-4772-A81E-A46F3D519837}" type="presParOf" srcId="{6CA25E6E-4CA5-4560-857E-4338238536A9}" destId="{DE93B7BA-F889-4325-A91D-D447F6C25470}" srcOrd="1" destOrd="0" presId="urn:microsoft.com/office/officeart/2008/layout/LinedList"/>
    <dgm:cxn modelId="{63CF4AE0-BE53-4AE2-92A9-A0CCBBD2A26B}" type="presParOf" srcId="{05191652-DE51-4A1A-86E4-2001104799CC}" destId="{A055B2A4-07FF-43C8-9473-B1EE925E37DA}" srcOrd="2" destOrd="0" presId="urn:microsoft.com/office/officeart/2008/layout/LinedList"/>
    <dgm:cxn modelId="{5FE07267-4B3E-4D52-A190-E1C28F2F3F55}" type="presParOf" srcId="{05191652-DE51-4A1A-86E4-2001104799CC}" destId="{2CC7016B-5C7D-452F-A5DC-21FC7A8F2A19}" srcOrd="3" destOrd="0" presId="urn:microsoft.com/office/officeart/2008/layout/LinedList"/>
    <dgm:cxn modelId="{6374E03C-9473-4BB1-8394-2E90AC5A20F1}" type="presParOf" srcId="{2CC7016B-5C7D-452F-A5DC-21FC7A8F2A19}" destId="{8BF1DD85-D2C0-4FBD-BA41-BB0B1A670F66}" srcOrd="0" destOrd="0" presId="urn:microsoft.com/office/officeart/2008/layout/LinedList"/>
    <dgm:cxn modelId="{B88BFDA2-2485-4A3C-81FA-4DB8466FA331}" type="presParOf" srcId="{2CC7016B-5C7D-452F-A5DC-21FC7A8F2A19}" destId="{164514BC-DCCE-4940-AC7E-39CFDDB3655D}" srcOrd="1" destOrd="0" presId="urn:microsoft.com/office/officeart/2008/layout/LinedList"/>
    <dgm:cxn modelId="{86010DAF-1BD9-48EF-BF9A-F3BCF757ACD4}" type="presParOf" srcId="{05191652-DE51-4A1A-86E4-2001104799CC}" destId="{B670BD76-B192-40CC-8A8B-0C43198987A7}" srcOrd="4" destOrd="0" presId="urn:microsoft.com/office/officeart/2008/layout/LinedList"/>
    <dgm:cxn modelId="{0625B2C0-5611-4D59-AC36-8FD667140003}" type="presParOf" srcId="{05191652-DE51-4A1A-86E4-2001104799CC}" destId="{F7678B82-0B29-4C43-A776-27D11646347D}" srcOrd="5" destOrd="0" presId="urn:microsoft.com/office/officeart/2008/layout/LinedList"/>
    <dgm:cxn modelId="{0D1AA5C8-9B8D-4E11-BA98-0509B9E4E47C}" type="presParOf" srcId="{F7678B82-0B29-4C43-A776-27D11646347D}" destId="{9DD2D278-B561-402F-877F-D4AE683720BB}" srcOrd="0" destOrd="0" presId="urn:microsoft.com/office/officeart/2008/layout/LinedList"/>
    <dgm:cxn modelId="{6FE2F5FC-9D74-4F05-9594-1685B8660F7E}" type="presParOf" srcId="{F7678B82-0B29-4C43-A776-27D11646347D}" destId="{0503D1DD-4903-495D-891B-9698E0415674}" srcOrd="1" destOrd="0" presId="urn:microsoft.com/office/officeart/2008/layout/LinedList"/>
    <dgm:cxn modelId="{4F556D5E-6A13-48A2-BD1F-E61A0B09E1CF}" type="presParOf" srcId="{05191652-DE51-4A1A-86E4-2001104799CC}" destId="{3086ADF9-5DCB-43E3-864B-472411A43134}" srcOrd="6" destOrd="0" presId="urn:microsoft.com/office/officeart/2008/layout/LinedList"/>
    <dgm:cxn modelId="{2B4EFE0A-D8F0-4188-8063-B27F41B63A2E}" type="presParOf" srcId="{05191652-DE51-4A1A-86E4-2001104799CC}" destId="{C160756C-2CF5-4888-81D6-4C3E8B549F2D}" srcOrd="7" destOrd="0" presId="urn:microsoft.com/office/officeart/2008/layout/LinedList"/>
    <dgm:cxn modelId="{AD9D1485-4354-4109-84F0-28A0222B8C29}" type="presParOf" srcId="{C160756C-2CF5-4888-81D6-4C3E8B549F2D}" destId="{488CBB6F-74E0-493B-8D9E-2564F352D328}" srcOrd="0" destOrd="0" presId="urn:microsoft.com/office/officeart/2008/layout/LinedList"/>
    <dgm:cxn modelId="{AFEF49D2-E5F1-4E5C-BF0C-4009865E6E9D}" type="presParOf" srcId="{C160756C-2CF5-4888-81D6-4C3E8B549F2D}" destId="{0DFEC94A-E9F3-4B70-BC5B-D661CA2D8D6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EC781-4963-4F44-BD2B-D59394A839E8}">
      <dsp:nvSpPr>
        <dsp:cNvPr id="0" name=""/>
        <dsp:cNvSpPr/>
      </dsp:nvSpPr>
      <dsp:spPr>
        <a:xfrm>
          <a:off x="0" y="0"/>
          <a:ext cx="536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D172C-EC1A-490C-BCF8-638B9FA0AFC9}">
      <dsp:nvSpPr>
        <dsp:cNvPr id="0" name=""/>
        <dsp:cNvSpPr/>
      </dsp:nvSpPr>
      <dsp:spPr>
        <a:xfrm>
          <a:off x="0" y="0"/>
          <a:ext cx="5368371" cy="1408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i="1" kern="1200" dirty="0"/>
            <a:t>“The time for all </a:t>
          </a:r>
          <a:r>
            <a:rPr lang="en-US" sz="3700" i="1" kern="1200" dirty="0" err="1"/>
            <a:t>Whos</a:t>
          </a:r>
          <a:r>
            <a:rPr lang="en-US" sz="3700" i="1" kern="1200" dirty="0"/>
            <a:t> who have blood that is red, </a:t>
          </a:r>
          <a:endParaRPr lang="en-US" sz="3700" kern="1200" dirty="0"/>
        </a:p>
      </dsp:txBody>
      <dsp:txXfrm>
        <a:off x="0" y="0"/>
        <a:ext cx="5368371" cy="1408077"/>
      </dsp:txXfrm>
    </dsp:sp>
    <dsp:sp modelId="{A055B2A4-07FF-43C8-9473-B1EE925E37DA}">
      <dsp:nvSpPr>
        <dsp:cNvPr id="0" name=""/>
        <dsp:cNvSpPr/>
      </dsp:nvSpPr>
      <dsp:spPr>
        <a:xfrm>
          <a:off x="0" y="1408077"/>
          <a:ext cx="536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1DD85-D2C0-4FBD-BA41-BB0B1A670F66}">
      <dsp:nvSpPr>
        <dsp:cNvPr id="0" name=""/>
        <dsp:cNvSpPr/>
      </dsp:nvSpPr>
      <dsp:spPr>
        <a:xfrm>
          <a:off x="0" y="1408077"/>
          <a:ext cx="5368371" cy="1408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i="1" kern="1200" dirty="0"/>
            <a:t>To come to the aid of their country!”, he said. </a:t>
          </a:r>
          <a:endParaRPr lang="en-US" sz="3700" kern="1200" dirty="0"/>
        </a:p>
      </dsp:txBody>
      <dsp:txXfrm>
        <a:off x="0" y="1408077"/>
        <a:ext cx="5368371" cy="1408077"/>
      </dsp:txXfrm>
    </dsp:sp>
    <dsp:sp modelId="{B670BD76-B192-40CC-8A8B-0C43198987A7}">
      <dsp:nvSpPr>
        <dsp:cNvPr id="0" name=""/>
        <dsp:cNvSpPr/>
      </dsp:nvSpPr>
      <dsp:spPr>
        <a:xfrm>
          <a:off x="0" y="2816155"/>
          <a:ext cx="536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2D278-B561-402F-877F-D4AE683720BB}">
      <dsp:nvSpPr>
        <dsp:cNvPr id="0" name=""/>
        <dsp:cNvSpPr/>
      </dsp:nvSpPr>
      <dsp:spPr>
        <a:xfrm>
          <a:off x="0" y="2816155"/>
          <a:ext cx="5368371" cy="1408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i="1" kern="1200"/>
            <a:t>“We’ve GOT to make noises in greater amounts! </a:t>
          </a:r>
          <a:endParaRPr lang="en-US" sz="3700" kern="1200"/>
        </a:p>
      </dsp:txBody>
      <dsp:txXfrm>
        <a:off x="0" y="2816155"/>
        <a:ext cx="5368371" cy="1408077"/>
      </dsp:txXfrm>
    </dsp:sp>
    <dsp:sp modelId="{3086ADF9-5DCB-43E3-864B-472411A43134}">
      <dsp:nvSpPr>
        <dsp:cNvPr id="0" name=""/>
        <dsp:cNvSpPr/>
      </dsp:nvSpPr>
      <dsp:spPr>
        <a:xfrm>
          <a:off x="0" y="4224233"/>
          <a:ext cx="536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CBB6F-74E0-493B-8D9E-2564F352D328}">
      <dsp:nvSpPr>
        <dsp:cNvPr id="0" name=""/>
        <dsp:cNvSpPr/>
      </dsp:nvSpPr>
      <dsp:spPr>
        <a:xfrm>
          <a:off x="0" y="4224233"/>
          <a:ext cx="5368371" cy="1408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i="1" kern="1200"/>
            <a:t>So, open your mouth, lad!  For every voice counts!”</a:t>
          </a:r>
          <a:endParaRPr lang="en-US" sz="3700" kern="1200"/>
        </a:p>
      </dsp:txBody>
      <dsp:txXfrm>
        <a:off x="0" y="4224233"/>
        <a:ext cx="5368371" cy="1408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Monday, 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9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Monday, 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7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Monday, 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28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Monday, 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6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Monday, 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Monday, February 28,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0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Monday, February 28,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384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Monday, February 28,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4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Monday, February 28,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12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Monday, February 28,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4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Monday, February 28,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7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Monday, February 28, 2022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9612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4" name="Video 3" descr="Shape&#10;&#10;Description automatically generated">
            <a:extLst>
              <a:ext uri="{FF2B5EF4-FFF2-40B4-BE49-F238E27FC236}">
                <a16:creationId xmlns:a16="http://schemas.microsoft.com/office/drawing/2014/main" id="{642C3E7D-1D96-42AE-B8C4-2EFD5CF7EB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" r="-1" b="-1"/>
          <a:stretch/>
        </p:blipFill>
        <p:spPr>
          <a:xfrm>
            <a:off x="20" y="5690"/>
            <a:ext cx="12191980" cy="68655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7DA40C-10B8-4678-8433-AA03ED65E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0991E-F242-414F-ABB8-6A4062362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0263" y="484185"/>
            <a:ext cx="4238956" cy="2828367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FINDING </a:t>
            </a:r>
            <a:br>
              <a:rPr lang="en-US" sz="4400" dirty="0">
                <a:solidFill>
                  <a:srgbClr val="FF0000"/>
                </a:solidFill>
              </a:rPr>
            </a:br>
            <a:r>
              <a:rPr lang="en-US" sz="4400" dirty="0">
                <a:solidFill>
                  <a:srgbClr val="FF0000"/>
                </a:solidFill>
              </a:rPr>
              <a:t>THE POWER IN YOUR VOICE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DEB652-CD49-4786-9154-A1A30E195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19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A7483D-55E4-41F7-8F87-19FAB2AEA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399291"/>
            <a:ext cx="4076698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C4354-D7AC-41BA-BA81-2D653BCB7CB9}"/>
              </a:ext>
            </a:extLst>
          </p:cNvPr>
          <p:cNvSpPr txBox="1"/>
          <p:nvPr/>
        </p:nvSpPr>
        <p:spPr>
          <a:xfrm>
            <a:off x="5248002" y="3301414"/>
            <a:ext cx="5371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3 Things You Should Know</a:t>
            </a:r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9AEB4AF-D2FA-4E49-859D-C0EE0F1C06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" y="5114164"/>
            <a:ext cx="3413052" cy="1200571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1AD84C-CD54-432E-A2C4-9CA857741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028" y="5119670"/>
            <a:ext cx="3413053" cy="119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3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A70D0F2-4756-4D7D-A72E-BD9B2BDA5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/>
          <a:stretch/>
        </p:blipFill>
        <p:spPr>
          <a:xfrm>
            <a:off x="-2140" y="-18238"/>
            <a:ext cx="12192000" cy="68758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32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6" name="Rectangle 18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6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7" name="Freeform: Shape 20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C4BC00-D6A5-43EE-9C6A-20844C59E522}"/>
              </a:ext>
            </a:extLst>
          </p:cNvPr>
          <p:cNvSpPr txBox="1">
            <a:spLocks/>
          </p:cNvSpPr>
          <p:nvPr/>
        </p:nvSpPr>
        <p:spPr>
          <a:xfrm>
            <a:off x="395526" y="2715818"/>
            <a:ext cx="3245409" cy="18818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7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THE Sound </a:t>
            </a:r>
            <a:br>
              <a:rPr kumimoji="0" lang="en-US" sz="3600" b="1" i="0" u="none" strike="noStrike" kern="1200" cap="all" spc="7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</a:br>
            <a:r>
              <a:rPr kumimoji="0" lang="en-US" sz="3600" b="1" i="0" u="none" strike="noStrike" kern="1200" cap="all" spc="7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of your voice</a:t>
            </a:r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67B4117-E33A-4E4A-949D-AEE874AF6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6" y="5986556"/>
            <a:ext cx="1982974" cy="69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59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77AEEB-0565-40CF-BFFA-42FC9C9F4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655" y="1217600"/>
            <a:ext cx="6868158" cy="515111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EB10F9-97C1-415C-8968-F18F73338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2611387"/>
            <a:ext cx="5409343" cy="1635225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Your sound is needed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C9A77-CA59-4E6D-B2AB-2F45D1D83BFB}"/>
              </a:ext>
            </a:extLst>
          </p:cNvPr>
          <p:cNvSpPr txBox="1"/>
          <p:nvPr/>
        </p:nvSpPr>
        <p:spPr>
          <a:xfrm>
            <a:off x="1211133" y="249607"/>
            <a:ext cx="9694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1. FILL THE AIR WITH VALUE</a:t>
            </a:r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F9BE446-AE73-4A57-BEE2-AAF788463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3" y="5734579"/>
            <a:ext cx="2014871" cy="70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76B77AB-4BDB-40EB-9F9B-8D15A2415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853"/>
            <a:ext cx="8486454" cy="4450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96E5DF-960C-4C64-B42B-4149E3F0AE6D}"/>
              </a:ext>
            </a:extLst>
          </p:cNvPr>
          <p:cNvSpPr txBox="1"/>
          <p:nvPr/>
        </p:nvSpPr>
        <p:spPr>
          <a:xfrm>
            <a:off x="8486454" y="1289842"/>
            <a:ext cx="35700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+mj-lt"/>
              </a:rPr>
              <a:t>2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The Power to Use Your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Voice is NOT Easy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255BBCD-50D1-4451-A49D-77440B0FD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3" y="5734579"/>
            <a:ext cx="2014871" cy="70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91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0E36BED-812A-4F48-B0AB-334C572B3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3" r="4507" b="-1"/>
          <a:stretch/>
        </p:blipFill>
        <p:spPr>
          <a:xfrm>
            <a:off x="7032281" y="407599"/>
            <a:ext cx="4916743" cy="4916743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381BA5-375D-4617-878B-0D4529EA6CE3}"/>
              </a:ext>
            </a:extLst>
          </p:cNvPr>
          <p:cNvSpPr txBox="1"/>
          <p:nvPr/>
        </p:nvSpPr>
        <p:spPr>
          <a:xfrm>
            <a:off x="168589" y="1105786"/>
            <a:ext cx="67159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4000" dirty="0"/>
              <a:t>Describe a time when you felt voiceless or powerless. What led you to feel that way?</a:t>
            </a:r>
          </a:p>
          <a:p>
            <a:endParaRPr lang="en-US" sz="4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/>
              <a:t>Describe a time when your voice was strong. What helped you to find the “power in your gut”?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A11779-92DB-41D4-B9F8-2D95691B13BC}"/>
              </a:ext>
            </a:extLst>
          </p:cNvPr>
          <p:cNvSpPr txBox="1"/>
          <p:nvPr/>
        </p:nvSpPr>
        <p:spPr>
          <a:xfrm>
            <a:off x="384146" y="182456"/>
            <a:ext cx="6715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THINK, PAIR &amp; SHARE</a:t>
            </a:r>
          </a:p>
        </p:txBody>
      </p:sp>
    </p:spTree>
    <p:extLst>
      <p:ext uri="{BB962C8B-B14F-4D97-AF65-F5344CB8AC3E}">
        <p14:creationId xmlns:p14="http://schemas.microsoft.com/office/powerpoint/2010/main" val="2558499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3" name="Picture 2" descr="Microphone with stage lights">
            <a:extLst>
              <a:ext uri="{FF2B5EF4-FFF2-40B4-BE49-F238E27FC236}">
                <a16:creationId xmlns:a16="http://schemas.microsoft.com/office/drawing/2014/main" id="{D6B4BB19-3007-4A4B-860F-562BC428E5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" b="9027"/>
          <a:stretch/>
        </p:blipFill>
        <p:spPr>
          <a:xfrm>
            <a:off x="-2" y="-13204"/>
            <a:ext cx="12191980" cy="686551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57DA40C-10B8-4678-8433-AA03ED65E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4F0AD-2599-45DE-9F17-BD87FBF4903C}"/>
              </a:ext>
            </a:extLst>
          </p:cNvPr>
          <p:cNvSpPr txBox="1"/>
          <p:nvPr/>
        </p:nvSpPr>
        <p:spPr>
          <a:xfrm>
            <a:off x="4279188" y="1669552"/>
            <a:ext cx="7762124" cy="219866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all" spc="750" dirty="0">
                <a:solidFill>
                  <a:srgbClr val="FFFFFF"/>
                </a:solidFill>
                <a:latin typeface="Tw Cen MT"/>
              </a:rPr>
              <a:t>3. </a:t>
            </a:r>
            <a:r>
              <a:rPr kumimoji="0" lang="en-US" sz="3600" b="1" i="0" u="none" strike="noStrike" kern="1200" cap="all" spc="7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UNMUTE YOURSELF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spc="7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REFUSE TO BE MUTED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1DEB652-CD49-4786-9154-A1A30E195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19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9A7483D-55E4-41F7-8F87-19FAB2AEA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399291"/>
            <a:ext cx="4076698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C4BC00-D6A5-43EE-9C6A-20844C59E522}"/>
              </a:ext>
            </a:extLst>
          </p:cNvPr>
          <p:cNvSpPr txBox="1">
            <a:spLocks/>
          </p:cNvSpPr>
          <p:nvPr/>
        </p:nvSpPr>
        <p:spPr>
          <a:xfrm>
            <a:off x="395526" y="2715818"/>
            <a:ext cx="3245409" cy="18818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7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j-ea"/>
              <a:cs typeface="+mj-cs"/>
            </a:endParaRPr>
          </a:p>
        </p:txBody>
      </p:sp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9DD14AE-A499-47D7-903A-E904CE58F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5" y="5617621"/>
            <a:ext cx="2014871" cy="70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34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4C1A8E-CCFF-491A-B0A4-4EC46020A04D}"/>
              </a:ext>
            </a:extLst>
          </p:cNvPr>
          <p:cNvSpPr txBox="1"/>
          <p:nvPr/>
        </p:nvSpPr>
        <p:spPr>
          <a:xfrm>
            <a:off x="6426540" y="5862510"/>
            <a:ext cx="3520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Dr. Seuss, “Horton Hears a Who”</a:t>
            </a:r>
          </a:p>
        </p:txBody>
      </p:sp>
      <p:graphicFrame>
        <p:nvGraphicFramePr>
          <p:cNvPr id="33" name="TextBox 7">
            <a:extLst>
              <a:ext uri="{FF2B5EF4-FFF2-40B4-BE49-F238E27FC236}">
                <a16:creationId xmlns:a16="http://schemas.microsoft.com/office/drawing/2014/main" id="{E7CD0520-D4CF-435C-9007-3F3CFA33EE50}"/>
              </a:ext>
            </a:extLst>
          </p:cNvPr>
          <p:cNvGraphicFramePr/>
          <p:nvPr/>
        </p:nvGraphicFramePr>
        <p:xfrm>
          <a:off x="5431113" y="384244"/>
          <a:ext cx="5368371" cy="5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66A0BC8-681F-4043-9C70-75DD10EEFD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4"/>
          <a:stretch/>
        </p:blipFill>
        <p:spPr>
          <a:xfrm>
            <a:off x="200706" y="309315"/>
            <a:ext cx="5029702" cy="2932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D7D0F3-032D-4FC6-A175-7BEEEE7DF0DE}"/>
              </a:ext>
            </a:extLst>
          </p:cNvPr>
          <p:cNvSpPr txBox="1"/>
          <p:nvPr/>
        </p:nvSpPr>
        <p:spPr>
          <a:xfrm>
            <a:off x="1392516" y="3060220"/>
            <a:ext cx="2509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Mayor of Whoville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0D5482D-9EC7-4D53-A3C4-441947C5929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" y="3772329"/>
            <a:ext cx="4248364" cy="2348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8635FC-E82E-4433-9C11-4DA9BF83AD21}"/>
              </a:ext>
            </a:extLst>
          </p:cNvPr>
          <p:cNvSpPr txBox="1"/>
          <p:nvPr/>
        </p:nvSpPr>
        <p:spPr>
          <a:xfrm>
            <a:off x="200706" y="5939075"/>
            <a:ext cx="4838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Make your voices heard</a:t>
            </a:r>
          </a:p>
        </p:txBody>
      </p:sp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EA1473C-11B9-41C6-8E95-C1858BC607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028" y="6196532"/>
            <a:ext cx="1754704" cy="61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8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rts from an open envelope">
            <a:extLst>
              <a:ext uri="{FF2B5EF4-FFF2-40B4-BE49-F238E27FC236}">
                <a16:creationId xmlns:a16="http://schemas.microsoft.com/office/drawing/2014/main" id="{B50FBC36-9BC8-41AC-9F7E-9E5D27218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9983" y1="25025" x2="29983" y2="25025"/>
                        <a14:foregroundMark x1="40299" y1="11542" x2="40299" y2="11542"/>
                        <a14:foregroundMark x1="40862" y1="10448" x2="40862" y2="10448"/>
                        <a14:foregroundMark x1="48458" y1="18159" x2="48458" y2="18159"/>
                        <a14:foregroundMark x1="49287" y1="16219" x2="49287" y2="16219"/>
                        <a14:foregroundMark x1="57313" y1="11443" x2="57313" y2="11443"/>
                        <a14:foregroundMark x1="57313" y1="11443" x2="57313" y2="11443"/>
                        <a14:foregroundMark x1="55489" y1="25672" x2="55489" y2="25672"/>
                        <a14:foregroundMark x1="55489" y1="25572" x2="55489" y2="25572"/>
                        <a14:foregroundMark x1="51211" y1="35423" x2="51211" y2="35423"/>
                        <a14:foregroundMark x1="51211" y1="35423" x2="51211" y2="35423"/>
                        <a14:foregroundMark x1="56053" y1="44478" x2="56053" y2="44478"/>
                        <a14:foregroundMark x1="56053" y1="44478" x2="56053" y2="44478"/>
                        <a14:foregroundMark x1="42322" y1="24030" x2="42322" y2="24030"/>
                        <a14:foregroundMark x1="42322" y1="24030" x2="42322" y2="24030"/>
                        <a14:backgroundMark x1="57048" y1="53134" x2="56982" y2="61990"/>
                        <a14:backgroundMark x1="56982" y1="61990" x2="57048" y2="54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6" r="29797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object 11">
            <a:extLst>
              <a:ext uri="{FF2B5EF4-FFF2-40B4-BE49-F238E27FC236}">
                <a16:creationId xmlns:a16="http://schemas.microsoft.com/office/drawing/2014/main" id="{A40B98B5-FBE8-4AE7-B36D-C2038595B588}"/>
              </a:ext>
            </a:extLst>
          </p:cNvPr>
          <p:cNvSpPr txBox="1"/>
          <p:nvPr/>
        </p:nvSpPr>
        <p:spPr>
          <a:xfrm>
            <a:off x="7129079" y="338720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8858" marR="282377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/>
              <a:t>In Case You Haven’t Heard it Today,</a:t>
            </a:r>
          </a:p>
          <a:p>
            <a:pPr marL="58858" marR="282377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/>
          </a:p>
          <a:p>
            <a:pPr marL="58858" marR="282377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/>
              <a:t>Let Us Be the First to Say…</a:t>
            </a:r>
          </a:p>
          <a:p>
            <a:pPr marL="58858" marR="282377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/>
          </a:p>
          <a:p>
            <a:pPr marL="58858" marR="282377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ln w="22225">
                <a:solidFill>
                  <a:schemeClr val="accent2"/>
                </a:solidFill>
                <a:prstDash val="solid"/>
              </a:ln>
            </a:endParaRPr>
          </a:p>
          <a:p>
            <a:pPr marL="58858" marR="282377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 w="22225">
                  <a:solidFill>
                    <a:schemeClr val="accent2"/>
                  </a:solidFill>
                  <a:prstDash val="solid"/>
                </a:ln>
              </a:rPr>
              <a:t>WE LOVE YOU!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EDDC121-326B-47D1-AAD9-8AAF855A2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4" y="6321046"/>
            <a:ext cx="1526454" cy="53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CE3B-085F-4DC3-9B02-9B690E345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142" y="2253047"/>
            <a:ext cx="10241280" cy="18034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THANK YOU!</a:t>
            </a:r>
            <a:br>
              <a:rPr lang="en-US" sz="5400" dirty="0"/>
            </a:b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4A6A23F-E27E-430D-94D3-71C23A721B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7" y="5681416"/>
            <a:ext cx="2014871" cy="70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50913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RegularSeedLeftStep">
      <a:dk1>
        <a:srgbClr val="000000"/>
      </a:dk1>
      <a:lt1>
        <a:srgbClr val="FFFFFF"/>
      </a:lt1>
      <a:dk2>
        <a:srgbClr val="1B1D33"/>
      </a:dk2>
      <a:lt2>
        <a:srgbClr val="F0F3F2"/>
      </a:lt2>
      <a:accent1>
        <a:srgbClr val="E7297B"/>
      </a:accent1>
      <a:accent2>
        <a:srgbClr val="D517B8"/>
      </a:accent2>
      <a:accent3>
        <a:srgbClr val="B529E7"/>
      </a:accent3>
      <a:accent4>
        <a:srgbClr val="591ED6"/>
      </a:accent4>
      <a:accent5>
        <a:srgbClr val="293BE7"/>
      </a:accent5>
      <a:accent6>
        <a:srgbClr val="1779D5"/>
      </a:accent6>
      <a:hlink>
        <a:srgbClr val="349E70"/>
      </a:hlink>
      <a:folHlink>
        <a:srgbClr val="7F7F7F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182</Words>
  <Application>Microsoft Office PowerPoint</Application>
  <PresentationFormat>Widescreen</PresentationFormat>
  <Paragraphs>27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Tw Cen MT</vt:lpstr>
      <vt:lpstr>GradientRiseVTI</vt:lpstr>
      <vt:lpstr>FINDING  THE POWER IN YOUR VOICE</vt:lpstr>
      <vt:lpstr>PowerPoint Presentation</vt:lpstr>
      <vt:lpstr>Your sound is needed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 THE POWER IN YOUR VOICE</dc:title>
  <dc:creator>Vicki Collins</dc:creator>
  <cp:lastModifiedBy>Vicki Collins</cp:lastModifiedBy>
  <cp:revision>9</cp:revision>
  <dcterms:created xsi:type="dcterms:W3CDTF">2021-04-09T21:38:46Z</dcterms:created>
  <dcterms:modified xsi:type="dcterms:W3CDTF">2022-02-28T15:20:36Z</dcterms:modified>
</cp:coreProperties>
</file>